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9"/>
  </p:notesMasterIdLst>
  <p:handoutMasterIdLst>
    <p:handoutMasterId r:id="rId20"/>
  </p:handoutMasterIdLst>
  <p:sldIdLst>
    <p:sldId id="256" r:id="rId5"/>
    <p:sldId id="258" r:id="rId6"/>
    <p:sldId id="4796" r:id="rId7"/>
    <p:sldId id="5481" r:id="rId8"/>
    <p:sldId id="5138" r:id="rId9"/>
    <p:sldId id="15000478" r:id="rId10"/>
    <p:sldId id="15000491" r:id="rId11"/>
    <p:sldId id="15000477" r:id="rId12"/>
    <p:sldId id="5144" r:id="rId13"/>
    <p:sldId id="15000488" r:id="rId14"/>
    <p:sldId id="15000485" r:id="rId15"/>
    <p:sldId id="15000492" r:id="rId16"/>
    <p:sldId id="15000490" r:id="rId17"/>
    <p:sldId id="15000484" r:id="rId18"/>
  </p:sldIdLst>
  <p:sldSz cx="12192000" cy="6858000"/>
  <p:notesSz cx="7099300" cy="10234613"/>
  <p:custShowLst>
    <p:custShow name="Energiegemeinschaft" id="0">
      <p:sldLst>
        <p:sld r:id="rId7"/>
        <p:sld r:id="rId13"/>
      </p:sldLst>
    </p:custShow>
  </p:custShow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SE" id="{44D8369B-1EE7-9C46-8F5D-383B0B810805}">
          <p14:sldIdLst>
            <p14:sldId id="256"/>
            <p14:sldId id="258"/>
            <p14:sldId id="4796"/>
            <p14:sldId id="5481"/>
            <p14:sldId id="5138"/>
            <p14:sldId id="15000478"/>
            <p14:sldId id="15000491"/>
            <p14:sldId id="15000477"/>
            <p14:sldId id="5144"/>
            <p14:sldId id="15000488"/>
            <p14:sldId id="15000485"/>
            <p14:sldId id="15000492"/>
            <p14:sldId id="15000490"/>
            <p14:sldId id="15000484"/>
          </p14:sldIdLst>
        </p14:section>
      </p14:sectionLst>
    </p:ext>
    <p:ext uri="{EFAFB233-063F-42B5-8137-9DF3F51BA10A}">
      <p15:sldGuideLst xmlns:p15="http://schemas.microsoft.com/office/powerpoint/2012/main">
        <p15:guide id="1" orient="horz" pos="3181" userDrawn="1">
          <p15:clr>
            <a:srgbClr val="A4A3A4"/>
          </p15:clr>
        </p15:guide>
        <p15:guide id="2" pos="2479" userDrawn="1">
          <p15:clr>
            <a:srgbClr val="A4A3A4"/>
          </p15:clr>
        </p15:guide>
        <p15:guide id="3" pos="2819" userDrawn="1">
          <p15:clr>
            <a:srgbClr val="A4A3A4"/>
          </p15:clr>
        </p15:guide>
        <p15:guide id="4" pos="2139" userDrawn="1">
          <p15:clr>
            <a:srgbClr val="A4A3A4"/>
          </p15:clr>
        </p15:guide>
        <p15:guide id="5" orient="horz" pos="300" userDrawn="1">
          <p15:clr>
            <a:srgbClr val="A4A3A4"/>
          </p15:clr>
        </p15:guide>
        <p15:guide id="6" pos="325" userDrawn="1">
          <p15:clr>
            <a:srgbClr val="A4A3A4"/>
          </p15:clr>
        </p15:guide>
        <p15:guide id="7" orient="horz" pos="3997" userDrawn="1">
          <p15:clr>
            <a:srgbClr val="A4A3A4"/>
          </p15:clr>
        </p15:guide>
        <p15:guide id="8" pos="7355"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A4740C-BC32-2CFE-432A-105D1E1CB144}" name="Jennifer Miculik" initials="JM" userId="S::jennifer.miculik@neoom.com::534b9656-196d-4a2b-b2e6-31e1b41fafde" providerId="AD"/>
  <p188:author id="{165E671E-A5DE-5B5E-0557-7F0773243E72}" name="Christina Huber" initials="CH" userId="S::christina.huber@neoom.com::1f6e4885-71da-4134-b1d2-a0cf04871239" providerId="AD"/>
  <p188:author id="{389E1125-E136-DDBB-FDBB-4205659B84D8}" name="Christine Müller" initials="CM" userId="S::christine.mueller@neoom.com::68db97ed-5511-4271-9894-84bc5375635a" providerId="AD"/>
  <p188:author id="{8BF6EB2E-3ADF-4C3F-DC50-D60B15ABADD5}" name="Teresa Gumhalter" initials="TG" userId="S::teresa.gumhalter@neoom.com::52159838-e3c7-4d63-ad5f-8af1962dd36d" providerId="AD"/>
  <p188:author id="{06630C4A-3EF8-5B10-4C93-5AD54C1F7A07}" name="Felix Wied-Baumgartner | WirSindEnergiewende" initials="FW" userId="S::felix.wied@wirsindenergiewende.com::130e5986-0d42-4e99-8e16-edcda4bffc6c" providerId="AD"/>
  <p188:author id="{005FD16C-344B-7615-702B-053DF84F9867}" name="Markus Borke" initials="MB" userId="S::markus.borke@neoom.com::d62cc6e9-381a-4623-b52b-68e62c5e2f68" providerId="AD"/>
  <p188:author id="{BAD6FB8A-707A-3D7E-FF5C-2E4483FA5239}" name="Thomas Nenning" initials="TN" userId="S::thomas.nenning@neoom.com::0e5d42d3-0a8b-4d9a-bdf1-c4622a896e20" providerId="AD"/>
  <p188:author id="{C7D83D93-D642-3C9B-DAB1-51BB2048EEC8}" name="Wied-Baumgartner Felix" initials="FW" userId="S::K12017331@students.jku.at::b0595e1a-cbb6-41e5-a57f-4fa18ec540a7" providerId="AD"/>
  <p188:author id="{7D243DEC-519A-A719-FC35-946823CCBD3D}" name="Camillo Jordan | Sales Patron" initials="" userId="S::camillo.jordan@sales-patron.com::d9829689-9599-4261-ac53-ec659c0ff998" providerId="AD"/>
  <p188:author id="{61F02FF0-ABD5-A900-4228-E4EF37C46413}" name="Jacob Wöginger" initials="" userId="S::jacob.woeginger@neoom.com::733616e1-fec8-4307-8acb-e693c7b2d4d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BB97"/>
    <a:srgbClr val="6BBD99"/>
    <a:srgbClr val="8FFFD1"/>
    <a:srgbClr val="EB5032"/>
    <a:srgbClr val="3C3C3C"/>
    <a:srgbClr val="F2F2F2"/>
    <a:srgbClr val="000000"/>
    <a:srgbClr val="94C24A"/>
    <a:srgbClr val="FCFDF8"/>
    <a:srgbClr val="F1F4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848" autoAdjust="0"/>
    <p:restoredTop sz="90766" autoAdjust="0"/>
  </p:normalViewPr>
  <p:slideViewPr>
    <p:cSldViewPr snapToGrid="0">
      <p:cViewPr varScale="1">
        <p:scale>
          <a:sx n="163" d="100"/>
          <a:sy n="163" d="100"/>
        </p:scale>
        <p:origin x="1224" y="184"/>
      </p:cViewPr>
      <p:guideLst>
        <p:guide orient="horz" pos="3181"/>
        <p:guide pos="2479"/>
        <p:guide pos="2819"/>
        <p:guide pos="2139"/>
        <p:guide orient="horz" pos="300"/>
        <p:guide pos="325"/>
        <p:guide orient="horz" pos="3997"/>
        <p:guide pos="7355"/>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9894"/>
    </p:cViewPr>
  </p:sorterViewPr>
  <p:notesViewPr>
    <p:cSldViewPr snapToGrid="0">
      <p:cViewPr varScale="1">
        <p:scale>
          <a:sx n="86" d="100"/>
          <a:sy n="86" d="100"/>
        </p:scale>
        <p:origin x="4152" y="23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de-DE" sz="1800">
                <a:solidFill>
                  <a:schemeClr val="tx1">
                    <a:lumMod val="65000"/>
                    <a:lumOff val="35000"/>
                  </a:schemeClr>
                </a:solidFill>
                <a:latin typeface="Titillium Web" pitchFamily="2" charset="77"/>
              </a:rPr>
              <a:t>Diagrammtitel</a:t>
            </a:r>
          </a:p>
        </c:rich>
      </c:tx>
      <c:layout>
        <c:manualLayout>
          <c:xMode val="edge"/>
          <c:yMode val="edge"/>
          <c:x val="0.43109599071855148"/>
          <c:y val="1.444925306653160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clustered"/>
        <c:varyColors val="0"/>
        <c:ser>
          <c:idx val="0"/>
          <c:order val="0"/>
          <c:tx>
            <c:strRef>
              <c:f>Tabelle1!$B$1</c:f>
              <c:strCache>
                <c:ptCount val="1"/>
                <c:pt idx="0">
                  <c:v>Datenreihe 1</c:v>
                </c:pt>
              </c:strCache>
            </c:strRef>
          </c:tx>
          <c:spPr>
            <a:solidFill>
              <a:srgbClr val="EB503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294-EA41-B1E3-B89B3C1A5B69}"/>
            </c:ext>
          </c:extLst>
        </c:ser>
        <c:ser>
          <c:idx val="1"/>
          <c:order val="1"/>
          <c:tx>
            <c:strRef>
              <c:f>Tabelle1!$C$1</c:f>
              <c:strCache>
                <c:ptCount val="1"/>
                <c:pt idx="0">
                  <c:v>Datenreihe 2</c:v>
                </c:pt>
              </c:strCache>
            </c:strRef>
          </c:tx>
          <c:spPr>
            <a:solidFill>
              <a:srgbClr val="3E3E3E"/>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294-EA41-B1E3-B89B3C1A5B69}"/>
            </c:ext>
          </c:extLst>
        </c:ser>
        <c:ser>
          <c:idx val="2"/>
          <c:order val="2"/>
          <c:tx>
            <c:strRef>
              <c:f>Tabelle1!$D$1</c:f>
              <c:strCache>
                <c:ptCount val="1"/>
                <c:pt idx="0">
                  <c:v>Datenreihe 3</c:v>
                </c:pt>
              </c:strCache>
            </c:strRef>
          </c:tx>
          <c:spPr>
            <a:solidFill>
              <a:schemeClr val="accent3"/>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294-EA41-B1E3-B89B3C1A5B69}"/>
            </c:ext>
          </c:extLst>
        </c:ser>
        <c:dLbls>
          <c:showLegendKey val="0"/>
          <c:showVal val="0"/>
          <c:showCatName val="0"/>
          <c:showSerName val="0"/>
          <c:showPercent val="0"/>
          <c:showBubbleSize val="0"/>
        </c:dLbls>
        <c:gapWidth val="219"/>
        <c:overlap val="-27"/>
        <c:axId val="1261534031"/>
        <c:axId val="1261599151"/>
      </c:barChart>
      <c:catAx>
        <c:axId val="1261534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3E3E3E"/>
                </a:solidFill>
                <a:latin typeface="Titillium Web" pitchFamily="2" charset="77"/>
                <a:ea typeface="+mn-ea"/>
                <a:cs typeface="+mn-cs"/>
              </a:defRPr>
            </a:pPr>
            <a:endParaRPr lang="de-DE"/>
          </a:p>
        </c:txPr>
        <c:crossAx val="1261599151"/>
        <c:crosses val="autoZero"/>
        <c:auto val="1"/>
        <c:lblAlgn val="ctr"/>
        <c:lblOffset val="100"/>
        <c:noMultiLvlLbl val="0"/>
      </c:catAx>
      <c:valAx>
        <c:axId val="12615991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tillium Web" pitchFamily="2" charset="77"/>
                <a:ea typeface="+mn-ea"/>
                <a:cs typeface="+mn-cs"/>
              </a:defRPr>
            </a:pPr>
            <a:endParaRPr lang="de-DE"/>
          </a:p>
        </c:txPr>
        <c:crossAx val="12615340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tillium Web" pitchFamily="2" charset="77"/>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0" i="0" u="none" strike="noStrike" kern="1200" spc="0" baseline="0">
              <a:solidFill>
                <a:srgbClr val="3E3E3E"/>
              </a:solidFill>
              <a:latin typeface="Titillium Web" pitchFamily="2" charset="77"/>
              <a:ea typeface="+mn-ea"/>
              <a:cs typeface="+mn-cs"/>
            </a:defRPr>
          </a:pPr>
          <a:endParaRPr lang="de-DE"/>
        </a:p>
      </c:txPr>
    </c:title>
    <c:autoTitleDeleted val="0"/>
    <c:plotArea>
      <c:layout/>
      <c:lineChart>
        <c:grouping val="standard"/>
        <c:varyColors val="0"/>
        <c:ser>
          <c:idx val="0"/>
          <c:order val="0"/>
          <c:tx>
            <c:strRef>
              <c:f>Tabelle1!$B$1</c:f>
              <c:strCache>
                <c:ptCount val="1"/>
                <c:pt idx="0">
                  <c:v>Datenreihe 1</c:v>
                </c:pt>
              </c:strCache>
            </c:strRef>
          </c:tx>
          <c:spPr>
            <a:ln w="28575" cap="rnd">
              <a:solidFill>
                <a:srgbClr val="EB503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CC3-6649-9CB4-DA051AFC8556}"/>
            </c:ext>
          </c:extLst>
        </c:ser>
        <c:ser>
          <c:idx val="1"/>
          <c:order val="1"/>
          <c:tx>
            <c:strRef>
              <c:f>Tabelle1!$C$1</c:f>
              <c:strCache>
                <c:ptCount val="1"/>
                <c:pt idx="0">
                  <c:v>Datenreihe 2</c:v>
                </c:pt>
              </c:strCache>
            </c:strRef>
          </c:tx>
          <c:spPr>
            <a:ln w="28575" cap="rnd">
              <a:solidFill>
                <a:srgbClr val="3E3E3E"/>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ECC3-6649-9CB4-DA051AFC8556}"/>
            </c:ext>
          </c:extLst>
        </c:ser>
        <c:ser>
          <c:idx val="2"/>
          <c:order val="2"/>
          <c:tx>
            <c:strRef>
              <c:f>Tabelle1!$D$1</c:f>
              <c:strCache>
                <c:ptCount val="1"/>
                <c:pt idx="0">
                  <c:v>Datenreihe 3</c:v>
                </c:pt>
              </c:strCache>
            </c:strRef>
          </c:tx>
          <c:spPr>
            <a:ln w="28575" cap="rnd">
              <a:solidFill>
                <a:srgbClr val="787878"/>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CC3-6649-9CB4-DA051AFC8556}"/>
            </c:ext>
          </c:extLst>
        </c:ser>
        <c:dLbls>
          <c:showLegendKey val="0"/>
          <c:showVal val="0"/>
          <c:showCatName val="0"/>
          <c:showSerName val="0"/>
          <c:showPercent val="0"/>
          <c:showBubbleSize val="0"/>
        </c:dLbls>
        <c:smooth val="0"/>
        <c:axId val="476782704"/>
        <c:axId val="476784352"/>
      </c:lineChart>
      <c:catAx>
        <c:axId val="476782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tillium Web" pitchFamily="2" charset="77"/>
                <a:ea typeface="+mn-ea"/>
                <a:cs typeface="+mn-cs"/>
              </a:defRPr>
            </a:pPr>
            <a:endParaRPr lang="de-DE"/>
          </a:p>
        </c:txPr>
        <c:crossAx val="476784352"/>
        <c:crosses val="autoZero"/>
        <c:auto val="1"/>
        <c:lblAlgn val="ctr"/>
        <c:lblOffset val="100"/>
        <c:noMultiLvlLbl val="0"/>
      </c:catAx>
      <c:valAx>
        <c:axId val="476784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tillium Web" pitchFamily="2" charset="77"/>
                <a:ea typeface="+mn-ea"/>
                <a:cs typeface="+mn-cs"/>
              </a:defRPr>
            </a:pPr>
            <a:endParaRPr lang="de-DE"/>
          </a:p>
        </c:txPr>
        <c:crossAx val="4767827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tillium Web" pitchFamily="2" charset="77"/>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3154E94-186E-58D2-9F88-DE37CB508B52}"/>
              </a:ext>
            </a:extLst>
          </p:cNvPr>
          <p:cNvSpPr>
            <a:spLocks noGrp="1"/>
          </p:cNvSpPr>
          <p:nvPr>
            <p:ph type="hdr" sz="quarter"/>
          </p:nvPr>
        </p:nvSpPr>
        <p:spPr>
          <a:xfrm>
            <a:off x="0" y="0"/>
            <a:ext cx="3076364" cy="513509"/>
          </a:xfrm>
          <a:prstGeom prst="rect">
            <a:avLst/>
          </a:prstGeom>
        </p:spPr>
        <p:txBody>
          <a:bodyPr vert="horz" lIns="99040" tIns="49520" rIns="99040" bIns="49520" rtlCol="0"/>
          <a:lstStyle>
            <a:lvl1pPr algn="l">
              <a:defRPr sz="1300"/>
            </a:lvl1pPr>
          </a:lstStyle>
          <a:p>
            <a:endParaRPr lang="de-AT"/>
          </a:p>
        </p:txBody>
      </p:sp>
      <p:sp>
        <p:nvSpPr>
          <p:cNvPr id="3" name="Datumsplatzhalter 2">
            <a:extLst>
              <a:ext uri="{FF2B5EF4-FFF2-40B4-BE49-F238E27FC236}">
                <a16:creationId xmlns:a16="http://schemas.microsoft.com/office/drawing/2014/main" id="{89AAD874-D173-C75D-9EB6-9166B38F7DAF}"/>
              </a:ext>
            </a:extLst>
          </p:cNvPr>
          <p:cNvSpPr>
            <a:spLocks noGrp="1"/>
          </p:cNvSpPr>
          <p:nvPr>
            <p:ph type="dt" sz="quarter" idx="1"/>
          </p:nvPr>
        </p:nvSpPr>
        <p:spPr>
          <a:xfrm>
            <a:off x="4021294" y="0"/>
            <a:ext cx="3076364" cy="513509"/>
          </a:xfrm>
          <a:prstGeom prst="rect">
            <a:avLst/>
          </a:prstGeom>
        </p:spPr>
        <p:txBody>
          <a:bodyPr vert="horz" lIns="99040" tIns="49520" rIns="99040" bIns="49520" rtlCol="0"/>
          <a:lstStyle>
            <a:lvl1pPr algn="r">
              <a:defRPr sz="1300"/>
            </a:lvl1pPr>
          </a:lstStyle>
          <a:p>
            <a:fld id="{C2525513-C280-4A90-835C-FB515D3A3053}" type="datetimeFigureOut">
              <a:rPr lang="de-AT" smtClean="0"/>
              <a:t>10.03.26</a:t>
            </a:fld>
            <a:endParaRPr lang="de-AT"/>
          </a:p>
        </p:txBody>
      </p:sp>
      <p:sp>
        <p:nvSpPr>
          <p:cNvPr id="4" name="Fußzeilenplatzhalter 3">
            <a:extLst>
              <a:ext uri="{FF2B5EF4-FFF2-40B4-BE49-F238E27FC236}">
                <a16:creationId xmlns:a16="http://schemas.microsoft.com/office/drawing/2014/main" id="{3AC70399-9135-35CC-66A2-E59DF1866D61}"/>
              </a:ext>
            </a:extLst>
          </p:cNvPr>
          <p:cNvSpPr>
            <a:spLocks noGrp="1"/>
          </p:cNvSpPr>
          <p:nvPr>
            <p:ph type="ftr" sz="quarter" idx="2"/>
          </p:nvPr>
        </p:nvSpPr>
        <p:spPr>
          <a:xfrm>
            <a:off x="0" y="9721107"/>
            <a:ext cx="3076364" cy="513506"/>
          </a:xfrm>
          <a:prstGeom prst="rect">
            <a:avLst/>
          </a:prstGeom>
        </p:spPr>
        <p:txBody>
          <a:bodyPr vert="horz" lIns="99040" tIns="49520" rIns="99040" bIns="49520" rtlCol="0" anchor="b"/>
          <a:lstStyle>
            <a:lvl1pPr algn="l">
              <a:defRPr sz="1300"/>
            </a:lvl1pPr>
          </a:lstStyle>
          <a:p>
            <a:endParaRPr lang="de-AT"/>
          </a:p>
        </p:txBody>
      </p:sp>
      <p:sp>
        <p:nvSpPr>
          <p:cNvPr id="5" name="Foliennummernplatzhalter 4">
            <a:extLst>
              <a:ext uri="{FF2B5EF4-FFF2-40B4-BE49-F238E27FC236}">
                <a16:creationId xmlns:a16="http://schemas.microsoft.com/office/drawing/2014/main" id="{D084F027-0E26-02DB-DA1E-88ED6625DE33}"/>
              </a:ext>
            </a:extLst>
          </p:cNvPr>
          <p:cNvSpPr>
            <a:spLocks noGrp="1"/>
          </p:cNvSpPr>
          <p:nvPr>
            <p:ph type="sldNum" sz="quarter" idx="3"/>
          </p:nvPr>
        </p:nvSpPr>
        <p:spPr>
          <a:xfrm>
            <a:off x="4021294" y="9721107"/>
            <a:ext cx="3076364" cy="513506"/>
          </a:xfrm>
          <a:prstGeom prst="rect">
            <a:avLst/>
          </a:prstGeom>
        </p:spPr>
        <p:txBody>
          <a:bodyPr vert="horz" lIns="99040" tIns="49520" rIns="99040" bIns="49520" rtlCol="0" anchor="b"/>
          <a:lstStyle>
            <a:lvl1pPr algn="r">
              <a:defRPr sz="1300"/>
            </a:lvl1pPr>
          </a:lstStyle>
          <a:p>
            <a:fld id="{9025F422-62B5-45BA-AD96-6C9931959FD9}" type="slidenum">
              <a:rPr lang="de-AT" smtClean="0"/>
              <a:t>‹Nr.›</a:t>
            </a:fld>
            <a:endParaRPr lang="de-AT"/>
          </a:p>
        </p:txBody>
      </p:sp>
    </p:spTree>
    <p:extLst>
      <p:ext uri="{BB962C8B-B14F-4D97-AF65-F5344CB8AC3E}">
        <p14:creationId xmlns:p14="http://schemas.microsoft.com/office/powerpoint/2010/main" val="1259147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6364" cy="513509"/>
          </a:xfrm>
          <a:prstGeom prst="rect">
            <a:avLst/>
          </a:prstGeom>
        </p:spPr>
        <p:txBody>
          <a:bodyPr vert="horz" lIns="99040" tIns="49520" rIns="99040" bIns="49520" rtlCol="0"/>
          <a:lstStyle>
            <a:lvl1pPr algn="l">
              <a:defRPr sz="1300"/>
            </a:lvl1pPr>
          </a:lstStyle>
          <a:p>
            <a:endParaRPr lang="de-AT"/>
          </a:p>
        </p:txBody>
      </p:sp>
      <p:sp>
        <p:nvSpPr>
          <p:cNvPr id="3" name="Datumsplatzhalter 2"/>
          <p:cNvSpPr>
            <a:spLocks noGrp="1"/>
          </p:cNvSpPr>
          <p:nvPr>
            <p:ph type="dt" idx="1"/>
          </p:nvPr>
        </p:nvSpPr>
        <p:spPr>
          <a:xfrm>
            <a:off x="4021294" y="0"/>
            <a:ext cx="3076364" cy="513509"/>
          </a:xfrm>
          <a:prstGeom prst="rect">
            <a:avLst/>
          </a:prstGeom>
        </p:spPr>
        <p:txBody>
          <a:bodyPr vert="horz" lIns="99040" tIns="49520" rIns="99040" bIns="49520" rtlCol="0"/>
          <a:lstStyle>
            <a:lvl1pPr algn="r">
              <a:defRPr sz="1300"/>
            </a:lvl1pPr>
          </a:lstStyle>
          <a:p>
            <a:fld id="{BB8B79B7-04BD-414F-BB79-CC2D36F49616}" type="datetimeFigureOut">
              <a:rPr lang="de-AT" smtClean="0"/>
              <a:t>10.03.26</a:t>
            </a:fld>
            <a:endParaRPr lang="de-AT"/>
          </a:p>
        </p:txBody>
      </p:sp>
      <p:sp>
        <p:nvSpPr>
          <p:cNvPr id="4" name="Folienbildplatzhalt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0" tIns="49520" rIns="99040" bIns="49520" rtlCol="0" anchor="ctr"/>
          <a:lstStyle/>
          <a:p>
            <a:endParaRPr lang="de-AT"/>
          </a:p>
        </p:txBody>
      </p:sp>
      <p:sp>
        <p:nvSpPr>
          <p:cNvPr id="5" name="Notizenplatzhalter 4"/>
          <p:cNvSpPr>
            <a:spLocks noGrp="1"/>
          </p:cNvSpPr>
          <p:nvPr>
            <p:ph type="body" sz="quarter" idx="3"/>
          </p:nvPr>
        </p:nvSpPr>
        <p:spPr>
          <a:xfrm>
            <a:off x="709931" y="4925408"/>
            <a:ext cx="5679440" cy="4029879"/>
          </a:xfrm>
          <a:prstGeom prst="rect">
            <a:avLst/>
          </a:prstGeom>
        </p:spPr>
        <p:txBody>
          <a:bodyPr vert="horz" lIns="99040" tIns="49520" rIns="99040" bIns="495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9721107"/>
            <a:ext cx="3076364" cy="513506"/>
          </a:xfrm>
          <a:prstGeom prst="rect">
            <a:avLst/>
          </a:prstGeom>
        </p:spPr>
        <p:txBody>
          <a:bodyPr vert="horz" lIns="99040" tIns="49520" rIns="99040" bIns="49520" rtlCol="0" anchor="b"/>
          <a:lstStyle>
            <a:lvl1pPr algn="l">
              <a:defRPr sz="1300"/>
            </a:lvl1pPr>
          </a:lstStyle>
          <a:p>
            <a:endParaRPr lang="de-AT"/>
          </a:p>
        </p:txBody>
      </p:sp>
      <p:sp>
        <p:nvSpPr>
          <p:cNvPr id="7" name="Foliennummernplatzhalter 6"/>
          <p:cNvSpPr>
            <a:spLocks noGrp="1"/>
          </p:cNvSpPr>
          <p:nvPr>
            <p:ph type="sldNum" sz="quarter" idx="5"/>
          </p:nvPr>
        </p:nvSpPr>
        <p:spPr>
          <a:xfrm>
            <a:off x="4021294" y="9721107"/>
            <a:ext cx="3076364" cy="513506"/>
          </a:xfrm>
          <a:prstGeom prst="rect">
            <a:avLst/>
          </a:prstGeom>
        </p:spPr>
        <p:txBody>
          <a:bodyPr vert="horz" lIns="99040" tIns="49520" rIns="99040" bIns="49520" rtlCol="0" anchor="b"/>
          <a:lstStyle>
            <a:lvl1pPr algn="r">
              <a:defRPr sz="1300"/>
            </a:lvl1pPr>
          </a:lstStyle>
          <a:p>
            <a:fld id="{1C9800C6-1C6F-4B50-B224-A50EB53B684E}" type="slidenum">
              <a:rPr lang="de-AT" smtClean="0"/>
              <a:t>‹Nr.›</a:t>
            </a:fld>
            <a:endParaRPr lang="de-AT"/>
          </a:p>
        </p:txBody>
      </p:sp>
    </p:spTree>
    <p:extLst>
      <p:ext uri="{BB962C8B-B14F-4D97-AF65-F5344CB8AC3E}">
        <p14:creationId xmlns:p14="http://schemas.microsoft.com/office/powerpoint/2010/main" val="4529671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1C9800C6-1C6F-4B50-B224-A50EB53B684E}" type="slidenum">
              <a:rPr lang="de-AT" smtClean="0"/>
              <a:t>1</a:t>
            </a:fld>
            <a:endParaRPr lang="de-AT"/>
          </a:p>
        </p:txBody>
      </p:sp>
    </p:spTree>
    <p:extLst>
      <p:ext uri="{BB962C8B-B14F-4D97-AF65-F5344CB8AC3E}">
        <p14:creationId xmlns:p14="http://schemas.microsoft.com/office/powerpoint/2010/main" val="3958878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6AA56-D183-26C0-03D6-28ACBE7FFFF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ECC01FF-F8AD-A3B7-2D96-A7409E45F90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9FB39FB-D390-7068-A222-13256B05BACB}"/>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6BFDB6DD-417D-7350-7B5F-780845D665E1}"/>
              </a:ext>
            </a:extLst>
          </p:cNvPr>
          <p:cNvSpPr>
            <a:spLocks noGrp="1"/>
          </p:cNvSpPr>
          <p:nvPr>
            <p:ph type="sldNum" sz="quarter" idx="5"/>
          </p:nvPr>
        </p:nvSpPr>
        <p:spPr/>
        <p:txBody>
          <a:bodyPr/>
          <a:lstStyle/>
          <a:p>
            <a:fld id="{1C9800C6-1C6F-4B50-B224-A50EB53B684E}" type="slidenum">
              <a:rPr lang="de-AT" smtClean="0"/>
              <a:t>11</a:t>
            </a:fld>
            <a:endParaRPr lang="de-AT"/>
          </a:p>
        </p:txBody>
      </p:sp>
    </p:spTree>
    <p:extLst>
      <p:ext uri="{BB962C8B-B14F-4D97-AF65-F5344CB8AC3E}">
        <p14:creationId xmlns:p14="http://schemas.microsoft.com/office/powerpoint/2010/main" val="3413337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912DF-A679-11AA-55B3-62509EF1407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AFB2FB4-41AD-3096-0522-E049F22CF75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8EB5CBC-EB16-368D-A105-BD480FC7F677}"/>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09415336-7AF4-890A-1149-89509C6F2AC7}"/>
              </a:ext>
            </a:extLst>
          </p:cNvPr>
          <p:cNvSpPr>
            <a:spLocks noGrp="1"/>
          </p:cNvSpPr>
          <p:nvPr>
            <p:ph type="sldNum" sz="quarter" idx="5"/>
          </p:nvPr>
        </p:nvSpPr>
        <p:spPr/>
        <p:txBody>
          <a:bodyPr/>
          <a:lstStyle/>
          <a:p>
            <a:fld id="{1C9800C6-1C6F-4B50-B224-A50EB53B684E}" type="slidenum">
              <a:rPr lang="de-AT" smtClean="0"/>
              <a:t>12</a:t>
            </a:fld>
            <a:endParaRPr lang="de-AT"/>
          </a:p>
        </p:txBody>
      </p:sp>
    </p:spTree>
    <p:extLst>
      <p:ext uri="{BB962C8B-B14F-4D97-AF65-F5344CB8AC3E}">
        <p14:creationId xmlns:p14="http://schemas.microsoft.com/office/powerpoint/2010/main" val="1875822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B383A-E8A3-3AD8-70C7-EDC8A8A44D2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060691E-1607-AF55-8E65-0B328E00320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0B43E99-9F93-93F0-D39D-46CFAA130DCB}"/>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72D8DFCA-D355-6826-5E91-2B63D4EAAAAC}"/>
              </a:ext>
            </a:extLst>
          </p:cNvPr>
          <p:cNvSpPr>
            <a:spLocks noGrp="1"/>
          </p:cNvSpPr>
          <p:nvPr>
            <p:ph type="sldNum" sz="quarter" idx="5"/>
          </p:nvPr>
        </p:nvSpPr>
        <p:spPr/>
        <p:txBody>
          <a:bodyPr/>
          <a:lstStyle/>
          <a:p>
            <a:fld id="{1C9800C6-1C6F-4B50-B224-A50EB53B684E}" type="slidenum">
              <a:rPr lang="de-AT" smtClean="0"/>
              <a:t>13</a:t>
            </a:fld>
            <a:endParaRPr lang="de-AT"/>
          </a:p>
        </p:txBody>
      </p:sp>
    </p:spTree>
    <p:extLst>
      <p:ext uri="{BB962C8B-B14F-4D97-AF65-F5344CB8AC3E}">
        <p14:creationId xmlns:p14="http://schemas.microsoft.com/office/powerpoint/2010/main" val="3247115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DD9E0-C173-E724-3DE8-7575B03B3D0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812E359-F761-8FE1-8D7B-178ABB4FF21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590CEE-B168-9DFA-37CD-5E0B644A0CE2}"/>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2B64D471-C629-A7EF-B357-5D8A5E855DA1}"/>
              </a:ext>
            </a:extLst>
          </p:cNvPr>
          <p:cNvSpPr>
            <a:spLocks noGrp="1"/>
          </p:cNvSpPr>
          <p:nvPr>
            <p:ph type="sldNum" sz="quarter" idx="5"/>
          </p:nvPr>
        </p:nvSpPr>
        <p:spPr/>
        <p:txBody>
          <a:bodyPr/>
          <a:lstStyle/>
          <a:p>
            <a:fld id="{1C9800C6-1C6F-4B50-B224-A50EB53B684E}" type="slidenum">
              <a:rPr lang="de-AT" smtClean="0"/>
              <a:t>14</a:t>
            </a:fld>
            <a:endParaRPr lang="de-AT"/>
          </a:p>
        </p:txBody>
      </p:sp>
    </p:spTree>
    <p:extLst>
      <p:ext uri="{BB962C8B-B14F-4D97-AF65-F5344CB8AC3E}">
        <p14:creationId xmlns:p14="http://schemas.microsoft.com/office/powerpoint/2010/main" val="1708317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1C9800C6-1C6F-4B50-B224-A50EB53B684E}" type="slidenum">
              <a:rPr lang="de-AT" smtClean="0"/>
              <a:t>3</a:t>
            </a:fld>
            <a:endParaRPr lang="de-AT"/>
          </a:p>
        </p:txBody>
      </p:sp>
    </p:spTree>
    <p:extLst>
      <p:ext uri="{BB962C8B-B14F-4D97-AF65-F5344CB8AC3E}">
        <p14:creationId xmlns:p14="http://schemas.microsoft.com/office/powerpoint/2010/main" val="4032063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dirty="0">
              <a:solidFill>
                <a:schemeClr val="tx1">
                  <a:lumMod val="75000"/>
                  <a:lumOff val="25000"/>
                </a:schemeClr>
              </a:solidFill>
              <a:latin typeface="Titillium Web"/>
            </a:endParaRPr>
          </a:p>
        </p:txBody>
      </p:sp>
      <p:sp>
        <p:nvSpPr>
          <p:cNvPr id="4" name="Foliennummernplatzhalter 3"/>
          <p:cNvSpPr>
            <a:spLocks noGrp="1"/>
          </p:cNvSpPr>
          <p:nvPr>
            <p:ph type="sldNum" sz="quarter" idx="5"/>
          </p:nvPr>
        </p:nvSpPr>
        <p:spPr/>
        <p:txBody>
          <a:bodyPr/>
          <a:lstStyle/>
          <a:p>
            <a:fld id="{1C9800C6-1C6F-4B50-B224-A50EB53B684E}" type="slidenum">
              <a:rPr lang="de-AT" smtClean="0"/>
              <a:t>4</a:t>
            </a:fld>
            <a:endParaRPr lang="de-AT"/>
          </a:p>
        </p:txBody>
      </p:sp>
    </p:spTree>
    <p:extLst>
      <p:ext uri="{BB962C8B-B14F-4D97-AF65-F5344CB8AC3E}">
        <p14:creationId xmlns:p14="http://schemas.microsoft.com/office/powerpoint/2010/main" val="1118193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1C9800C6-1C6F-4B50-B224-A50EB53B684E}" type="slidenum">
              <a:rPr lang="de-AT" smtClean="0"/>
              <a:t>5</a:t>
            </a:fld>
            <a:endParaRPr lang="de-AT"/>
          </a:p>
        </p:txBody>
      </p:sp>
    </p:spTree>
    <p:extLst>
      <p:ext uri="{BB962C8B-B14F-4D97-AF65-F5344CB8AC3E}">
        <p14:creationId xmlns:p14="http://schemas.microsoft.com/office/powerpoint/2010/main" val="36665320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69221-6D1C-AE48-D905-7EEFFCECBA8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C2D9F99-5867-D070-F89E-48E7268A5E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DE7AF1C-8274-B63E-108F-FDA0D92E2AE2}"/>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DE1AE919-B891-5A92-648F-2DE7E83BBB4A}"/>
              </a:ext>
            </a:extLst>
          </p:cNvPr>
          <p:cNvSpPr>
            <a:spLocks noGrp="1"/>
          </p:cNvSpPr>
          <p:nvPr>
            <p:ph type="sldNum" sz="quarter" idx="5"/>
          </p:nvPr>
        </p:nvSpPr>
        <p:spPr/>
        <p:txBody>
          <a:bodyPr/>
          <a:lstStyle/>
          <a:p>
            <a:fld id="{1C9800C6-1C6F-4B50-B224-A50EB53B684E}" type="slidenum">
              <a:rPr lang="de-AT" smtClean="0"/>
              <a:t>6</a:t>
            </a:fld>
            <a:endParaRPr lang="de-AT"/>
          </a:p>
        </p:txBody>
      </p:sp>
    </p:spTree>
    <p:extLst>
      <p:ext uri="{BB962C8B-B14F-4D97-AF65-F5344CB8AC3E}">
        <p14:creationId xmlns:p14="http://schemas.microsoft.com/office/powerpoint/2010/main" val="28628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52202-C31B-B117-195C-E549950A886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FEC4044-174C-325C-372D-E2B34572BC5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AA7C22-04A7-223D-A2C7-7885C1EFE406}"/>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F5BC6987-8480-38D8-1E3E-0B039ACD25C4}"/>
              </a:ext>
            </a:extLst>
          </p:cNvPr>
          <p:cNvSpPr>
            <a:spLocks noGrp="1"/>
          </p:cNvSpPr>
          <p:nvPr>
            <p:ph type="sldNum" sz="quarter" idx="5"/>
          </p:nvPr>
        </p:nvSpPr>
        <p:spPr/>
        <p:txBody>
          <a:bodyPr/>
          <a:lstStyle/>
          <a:p>
            <a:fld id="{1C9800C6-1C6F-4B50-B224-A50EB53B684E}" type="slidenum">
              <a:rPr lang="de-AT" smtClean="0"/>
              <a:t>7</a:t>
            </a:fld>
            <a:endParaRPr lang="de-AT"/>
          </a:p>
        </p:txBody>
      </p:sp>
    </p:spTree>
    <p:extLst>
      <p:ext uri="{BB962C8B-B14F-4D97-AF65-F5344CB8AC3E}">
        <p14:creationId xmlns:p14="http://schemas.microsoft.com/office/powerpoint/2010/main" val="3361147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1DA8FF-F2C8-6D3A-0D42-32B01DA87E5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3EEC9A6-9C25-2B65-CE35-D4E8E902CDB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1B5B473-700D-D7CD-DADB-0D571ABEAD13}"/>
              </a:ext>
            </a:extLst>
          </p:cNvPr>
          <p:cNvSpPr>
            <a:spLocks noGrp="1"/>
          </p:cNvSpPr>
          <p:nvPr>
            <p:ph type="body" idx="1"/>
          </p:nvPr>
        </p:nvSpPr>
        <p:spPr/>
        <p:txBody>
          <a:bodyPr/>
          <a:lstStyle/>
          <a:p>
            <a:r>
              <a:rPr lang="de-DE" dirty="0"/>
              <a:t>Trotz doppelt so großer Anlage konnte durch </a:t>
            </a:r>
            <a:r>
              <a:rPr lang="de-DE" dirty="0" err="1"/>
              <a:t>BatteryFeedIn</a:t>
            </a:r>
            <a:r>
              <a:rPr lang="de-DE" dirty="0"/>
              <a:t> der Einspeiseanteil fast verdoppelt werden.</a:t>
            </a:r>
            <a:endParaRPr lang="de-AT" dirty="0"/>
          </a:p>
        </p:txBody>
      </p:sp>
      <p:sp>
        <p:nvSpPr>
          <p:cNvPr id="4" name="Foliennummernplatzhalter 3">
            <a:extLst>
              <a:ext uri="{FF2B5EF4-FFF2-40B4-BE49-F238E27FC236}">
                <a16:creationId xmlns:a16="http://schemas.microsoft.com/office/drawing/2014/main" id="{EE7D6552-896F-59A8-E1FB-F1C09F161936}"/>
              </a:ext>
            </a:extLst>
          </p:cNvPr>
          <p:cNvSpPr>
            <a:spLocks noGrp="1"/>
          </p:cNvSpPr>
          <p:nvPr>
            <p:ph type="sldNum" sz="quarter" idx="5"/>
          </p:nvPr>
        </p:nvSpPr>
        <p:spPr/>
        <p:txBody>
          <a:bodyPr/>
          <a:lstStyle/>
          <a:p>
            <a:fld id="{1C9800C6-1C6F-4B50-B224-A50EB53B684E}" type="slidenum">
              <a:rPr lang="de-AT" smtClean="0"/>
              <a:t>8</a:t>
            </a:fld>
            <a:endParaRPr lang="de-AT"/>
          </a:p>
        </p:txBody>
      </p:sp>
    </p:spTree>
    <p:extLst>
      <p:ext uri="{BB962C8B-B14F-4D97-AF65-F5344CB8AC3E}">
        <p14:creationId xmlns:p14="http://schemas.microsoft.com/office/powerpoint/2010/main" val="238186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fld id="{1C9800C6-1C6F-4B50-B224-A50EB53B684E}" type="slidenum">
              <a:rPr lang="de-AT" smtClean="0"/>
              <a:t>9</a:t>
            </a:fld>
            <a:endParaRPr lang="de-AT"/>
          </a:p>
        </p:txBody>
      </p:sp>
    </p:spTree>
    <p:extLst>
      <p:ext uri="{BB962C8B-B14F-4D97-AF65-F5344CB8AC3E}">
        <p14:creationId xmlns:p14="http://schemas.microsoft.com/office/powerpoint/2010/main" val="1976951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35441-0EA8-D8CE-E15C-E5EC10E4E2E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8F9EF88-4F57-508B-1A7D-36901585C13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CFB975C-DB37-E9C3-00FB-B554BF61DD89}"/>
              </a:ext>
            </a:extLst>
          </p:cNvPr>
          <p:cNvSpPr>
            <a:spLocks noGrp="1"/>
          </p:cNvSpPr>
          <p:nvPr>
            <p:ph type="body" idx="1"/>
          </p:nvPr>
        </p:nvSpPr>
        <p:spPr/>
        <p:txBody>
          <a:bodyPr/>
          <a:lstStyle/>
          <a:p>
            <a:endParaRPr lang="de-AT"/>
          </a:p>
        </p:txBody>
      </p:sp>
      <p:sp>
        <p:nvSpPr>
          <p:cNvPr id="4" name="Foliennummernplatzhalter 3">
            <a:extLst>
              <a:ext uri="{FF2B5EF4-FFF2-40B4-BE49-F238E27FC236}">
                <a16:creationId xmlns:a16="http://schemas.microsoft.com/office/drawing/2014/main" id="{80A75674-AC90-25CE-820A-65663369C45C}"/>
              </a:ext>
            </a:extLst>
          </p:cNvPr>
          <p:cNvSpPr>
            <a:spLocks noGrp="1"/>
          </p:cNvSpPr>
          <p:nvPr>
            <p:ph type="sldNum" sz="quarter" idx="5"/>
          </p:nvPr>
        </p:nvSpPr>
        <p:spPr/>
        <p:txBody>
          <a:bodyPr/>
          <a:lstStyle/>
          <a:p>
            <a:fld id="{1C9800C6-1C6F-4B50-B224-A50EB53B684E}" type="slidenum">
              <a:rPr lang="de-AT" smtClean="0"/>
              <a:t>10</a:t>
            </a:fld>
            <a:endParaRPr lang="de-AT"/>
          </a:p>
        </p:txBody>
      </p:sp>
    </p:spTree>
    <p:extLst>
      <p:ext uri="{BB962C8B-B14F-4D97-AF65-F5344CB8AC3E}">
        <p14:creationId xmlns:p14="http://schemas.microsoft.com/office/powerpoint/2010/main" val="7306107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mit Slogan">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3EBDDA-9F5D-2740-B7D8-70E31B81D1EC}"/>
              </a:ext>
            </a:extLst>
          </p:cNvPr>
          <p:cNvSpPr>
            <a:spLocks noGrp="1"/>
          </p:cNvSpPr>
          <p:nvPr>
            <p:ph type="body" sz="quarter" idx="10" hasCustomPrompt="1"/>
          </p:nvPr>
        </p:nvSpPr>
        <p:spPr>
          <a:xfrm>
            <a:off x="1148197" y="2649679"/>
            <a:ext cx="6180584" cy="3255010"/>
          </a:xfrm>
        </p:spPr>
        <p:txBody>
          <a:bodyPr>
            <a:noAutofit/>
          </a:bodyPr>
          <a:lstStyle>
            <a:lvl1pPr marL="0" indent="0">
              <a:lnSpc>
                <a:spcPct val="100000"/>
              </a:lnSpc>
              <a:spcBef>
                <a:spcPts val="0"/>
              </a:spcBef>
              <a:buNone/>
              <a:defRPr sz="4800" b="1" i="0">
                <a:solidFill>
                  <a:srgbClr val="3C3C3C"/>
                </a:solidFill>
                <a:latin typeface="Titillium Web SemiBold" pitchFamily="2" charset="77"/>
              </a:defRPr>
            </a:lvl1pPr>
          </a:lstStyle>
          <a:p>
            <a:pPr lvl="0"/>
            <a:r>
              <a:rPr lang="de-DE" dirty="0"/>
              <a:t>INFINITE</a:t>
            </a:r>
            <a:br>
              <a:rPr lang="de-DE" dirty="0"/>
            </a:br>
            <a:r>
              <a:rPr lang="de-DE" dirty="0"/>
              <a:t>POWER FOR ALL </a:t>
            </a:r>
            <a:br>
              <a:rPr lang="de-DE" dirty="0"/>
            </a:br>
            <a:r>
              <a:rPr lang="de-DE" dirty="0"/>
              <a:t>OF US</a:t>
            </a:r>
          </a:p>
        </p:txBody>
      </p:sp>
      <p:pic>
        <p:nvPicPr>
          <p:cNvPr id="5" name="Grafik 4" descr="Ein Bild, das Text, ClipArt enthält.&#10;&#10;Automatisch generierte Beschreibung">
            <a:extLst>
              <a:ext uri="{FF2B5EF4-FFF2-40B4-BE49-F238E27FC236}">
                <a16:creationId xmlns:a16="http://schemas.microsoft.com/office/drawing/2014/main" id="{91A45FF8-E278-4634-DAA1-55F90152E938}"/>
              </a:ext>
            </a:extLst>
          </p:cNvPr>
          <p:cNvPicPr>
            <a:picLocks noChangeAspect="1"/>
          </p:cNvPicPr>
          <p:nvPr userDrawn="1"/>
        </p:nvPicPr>
        <p:blipFill>
          <a:blip r:embed="rId2"/>
          <a:stretch>
            <a:fillRect/>
          </a:stretch>
        </p:blipFill>
        <p:spPr>
          <a:xfrm>
            <a:off x="1148198" y="1782522"/>
            <a:ext cx="1178144" cy="634385"/>
          </a:xfrm>
          <a:prstGeom prst="rect">
            <a:avLst/>
          </a:prstGeom>
        </p:spPr>
      </p:pic>
      <p:grpSp>
        <p:nvGrpSpPr>
          <p:cNvPr id="18" name="Gruppieren 17">
            <a:extLst>
              <a:ext uri="{FF2B5EF4-FFF2-40B4-BE49-F238E27FC236}">
                <a16:creationId xmlns:a16="http://schemas.microsoft.com/office/drawing/2014/main" id="{4FBB0966-9051-0211-12FD-20EF5EF89DE7}"/>
              </a:ext>
            </a:extLst>
          </p:cNvPr>
          <p:cNvGrpSpPr/>
          <p:nvPr userDrawn="1"/>
        </p:nvGrpSpPr>
        <p:grpSpPr>
          <a:xfrm>
            <a:off x="11479935" y="6030925"/>
            <a:ext cx="1236737" cy="1053687"/>
            <a:chOff x="-670949" y="5734721"/>
            <a:chExt cx="1556683" cy="1326277"/>
          </a:xfrm>
        </p:grpSpPr>
        <p:pic>
          <p:nvPicPr>
            <p:cNvPr id="19" name="Grafik 18" descr="Ein Bild, das Pfeil enthält.&#10;&#10;Automatisch generierte Beschreibung">
              <a:extLst>
                <a:ext uri="{FF2B5EF4-FFF2-40B4-BE49-F238E27FC236}">
                  <a16:creationId xmlns:a16="http://schemas.microsoft.com/office/drawing/2014/main" id="{1D08BE1D-C1E7-D4F8-3D0A-92438A744652}"/>
                </a:ext>
              </a:extLst>
            </p:cNvPr>
            <p:cNvPicPr>
              <a:picLocks noChangeAspect="1"/>
            </p:cNvPicPr>
            <p:nvPr/>
          </p:nvPicPr>
          <p:blipFill>
            <a:blip r:embed="rId3"/>
            <a:stretch>
              <a:fillRect/>
            </a:stretch>
          </p:blipFill>
          <p:spPr>
            <a:xfrm>
              <a:off x="-440543" y="5734721"/>
              <a:ext cx="1326277" cy="1326277"/>
            </a:xfrm>
            <a:prstGeom prst="rect">
              <a:avLst/>
            </a:prstGeom>
          </p:spPr>
        </p:pic>
        <p:sp>
          <p:nvSpPr>
            <p:cNvPr id="20" name="Rechteck 19">
              <a:extLst>
                <a:ext uri="{FF2B5EF4-FFF2-40B4-BE49-F238E27FC236}">
                  <a16:creationId xmlns:a16="http://schemas.microsoft.com/office/drawing/2014/main" id="{9FAEAA6B-8B00-01CD-CD5E-F41779580077}"/>
                </a:ext>
              </a:extLst>
            </p:cNvPr>
            <p:cNvSpPr/>
            <p:nvPr/>
          </p:nvSpPr>
          <p:spPr>
            <a:xfrm>
              <a:off x="-670949" y="6268670"/>
              <a:ext cx="538501" cy="2583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21" name="Grafik 20">
            <a:extLst>
              <a:ext uri="{FF2B5EF4-FFF2-40B4-BE49-F238E27FC236}">
                <a16:creationId xmlns:a16="http://schemas.microsoft.com/office/drawing/2014/main" id="{C2A0D9D7-3908-2427-BAF9-AE739229E5AE}"/>
              </a:ext>
            </a:extLst>
          </p:cNvPr>
          <p:cNvPicPr>
            <a:picLocks noChangeAspect="1"/>
          </p:cNvPicPr>
          <p:nvPr userDrawn="1"/>
        </p:nvPicPr>
        <p:blipFill>
          <a:blip r:embed="rId4"/>
          <a:stretch>
            <a:fillRect/>
          </a:stretch>
        </p:blipFill>
        <p:spPr>
          <a:xfrm>
            <a:off x="11370953" y="6499742"/>
            <a:ext cx="616517" cy="116051"/>
          </a:xfrm>
          <a:prstGeom prst="rect">
            <a:avLst/>
          </a:prstGeom>
        </p:spPr>
      </p:pic>
    </p:spTree>
    <p:extLst>
      <p:ext uri="{BB962C8B-B14F-4D97-AF65-F5344CB8AC3E}">
        <p14:creationId xmlns:p14="http://schemas.microsoft.com/office/powerpoint/2010/main" val="3317526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berschrift &amp; Text, Aufzählung und Bild">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9DA74B81-4F9F-3B21-05AC-F7429FE1537D}"/>
              </a:ext>
            </a:extLst>
          </p:cNvPr>
          <p:cNvSpPr>
            <a:spLocks noGrp="1"/>
          </p:cNvSpPr>
          <p:nvPr>
            <p:ph type="body" idx="1" hasCustomPrompt="1"/>
          </p:nvPr>
        </p:nvSpPr>
        <p:spPr>
          <a:xfrm>
            <a:off x="920471" y="1843483"/>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1</a:t>
            </a:r>
          </a:p>
        </p:txBody>
      </p:sp>
      <p:sp>
        <p:nvSpPr>
          <p:cNvPr id="12" name="Bildplatzhalter 2">
            <a:extLst>
              <a:ext uri="{FF2B5EF4-FFF2-40B4-BE49-F238E27FC236}">
                <a16:creationId xmlns:a16="http://schemas.microsoft.com/office/drawing/2014/main" id="{458B1C0F-A84F-0912-005B-3367E44121DD}"/>
              </a:ext>
            </a:extLst>
          </p:cNvPr>
          <p:cNvSpPr>
            <a:spLocks noGrp="1"/>
          </p:cNvSpPr>
          <p:nvPr>
            <p:ph type="pic" idx="11"/>
          </p:nvPr>
        </p:nvSpPr>
        <p:spPr>
          <a:xfrm>
            <a:off x="7073153" y="0"/>
            <a:ext cx="5118847" cy="6858000"/>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17" name="Textplatzhalter 2">
            <a:extLst>
              <a:ext uri="{FF2B5EF4-FFF2-40B4-BE49-F238E27FC236}">
                <a16:creationId xmlns:a16="http://schemas.microsoft.com/office/drawing/2014/main" id="{79F57891-E2EF-2454-A5E7-FBED452E7DC6}"/>
              </a:ext>
            </a:extLst>
          </p:cNvPr>
          <p:cNvSpPr>
            <a:spLocks noGrp="1"/>
          </p:cNvSpPr>
          <p:nvPr>
            <p:ph idx="10"/>
          </p:nvPr>
        </p:nvSpPr>
        <p:spPr>
          <a:xfrm>
            <a:off x="1156446" y="2334100"/>
            <a:ext cx="4748679" cy="691487"/>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stStyle>
          <a:p>
            <a:pPr lvl="0"/>
            <a:r>
              <a:rPr lang="de-DE"/>
              <a:t>Mastertextformat bearbeiten</a:t>
            </a:r>
          </a:p>
          <a:p>
            <a:pPr lvl="1"/>
            <a:r>
              <a:rPr lang="de-DE"/>
              <a:t>Zweite Ebene</a:t>
            </a:r>
          </a:p>
        </p:txBody>
      </p:sp>
      <p:sp>
        <p:nvSpPr>
          <p:cNvPr id="18" name="Textplatzhalter 2">
            <a:extLst>
              <a:ext uri="{FF2B5EF4-FFF2-40B4-BE49-F238E27FC236}">
                <a16:creationId xmlns:a16="http://schemas.microsoft.com/office/drawing/2014/main" id="{397D6D9E-FBB9-52ED-6CAE-E91563F43140}"/>
              </a:ext>
            </a:extLst>
          </p:cNvPr>
          <p:cNvSpPr>
            <a:spLocks noGrp="1"/>
          </p:cNvSpPr>
          <p:nvPr>
            <p:ph type="body" idx="12" hasCustomPrompt="1"/>
          </p:nvPr>
        </p:nvSpPr>
        <p:spPr>
          <a:xfrm>
            <a:off x="920471" y="3215083"/>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2</a:t>
            </a:r>
          </a:p>
        </p:txBody>
      </p:sp>
      <p:sp>
        <p:nvSpPr>
          <p:cNvPr id="19" name="Textplatzhalter 2">
            <a:extLst>
              <a:ext uri="{FF2B5EF4-FFF2-40B4-BE49-F238E27FC236}">
                <a16:creationId xmlns:a16="http://schemas.microsoft.com/office/drawing/2014/main" id="{6A65BF20-BEC0-15C5-B159-47D936601D4D}"/>
              </a:ext>
            </a:extLst>
          </p:cNvPr>
          <p:cNvSpPr>
            <a:spLocks noGrp="1"/>
          </p:cNvSpPr>
          <p:nvPr>
            <p:ph idx="13"/>
          </p:nvPr>
        </p:nvSpPr>
        <p:spPr>
          <a:xfrm>
            <a:off x="1156446" y="3705700"/>
            <a:ext cx="4748679" cy="691487"/>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vl2pPr marL="457200" indent="0">
              <a:buNone/>
              <a:defRPr/>
            </a:lvl2pPr>
          </a:lstStyle>
          <a:p>
            <a:pPr lvl="0"/>
            <a:r>
              <a:rPr lang="de-DE"/>
              <a:t>Mastertextformat bearbeiten</a:t>
            </a:r>
          </a:p>
          <a:p>
            <a:pPr lvl="1"/>
            <a:r>
              <a:rPr lang="de-DE"/>
              <a:t>Zweite Ebene</a:t>
            </a:r>
          </a:p>
        </p:txBody>
      </p:sp>
      <p:sp>
        <p:nvSpPr>
          <p:cNvPr id="20" name="Textplatzhalter 2">
            <a:extLst>
              <a:ext uri="{FF2B5EF4-FFF2-40B4-BE49-F238E27FC236}">
                <a16:creationId xmlns:a16="http://schemas.microsoft.com/office/drawing/2014/main" id="{57E405F0-C479-A6FB-5A77-C2DDED83EC31}"/>
              </a:ext>
            </a:extLst>
          </p:cNvPr>
          <p:cNvSpPr>
            <a:spLocks noGrp="1"/>
          </p:cNvSpPr>
          <p:nvPr>
            <p:ph type="body" idx="14" hasCustomPrompt="1"/>
          </p:nvPr>
        </p:nvSpPr>
        <p:spPr>
          <a:xfrm>
            <a:off x="920471" y="4573236"/>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3</a:t>
            </a:r>
          </a:p>
        </p:txBody>
      </p:sp>
      <p:sp>
        <p:nvSpPr>
          <p:cNvPr id="21" name="Textplatzhalter 2">
            <a:extLst>
              <a:ext uri="{FF2B5EF4-FFF2-40B4-BE49-F238E27FC236}">
                <a16:creationId xmlns:a16="http://schemas.microsoft.com/office/drawing/2014/main" id="{9A1222D4-E132-1AD6-19D3-751297271086}"/>
              </a:ext>
            </a:extLst>
          </p:cNvPr>
          <p:cNvSpPr>
            <a:spLocks noGrp="1"/>
          </p:cNvSpPr>
          <p:nvPr>
            <p:ph idx="15"/>
          </p:nvPr>
        </p:nvSpPr>
        <p:spPr>
          <a:xfrm>
            <a:off x="1156446" y="5063854"/>
            <a:ext cx="4748679" cy="867536"/>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stStyle>
          <a:p>
            <a:pPr lvl="0"/>
            <a:r>
              <a:rPr lang="de-DE"/>
              <a:t>Mastertextformat bearbeiten</a:t>
            </a:r>
          </a:p>
          <a:p>
            <a:pPr lvl="1"/>
            <a:r>
              <a:rPr lang="de-DE"/>
              <a:t>Zweite Ebene</a:t>
            </a:r>
          </a:p>
          <a:p>
            <a:pPr lvl="2"/>
            <a:r>
              <a:rPr lang="de-DE"/>
              <a:t>Dritte Ebene</a:t>
            </a:r>
          </a:p>
        </p:txBody>
      </p:sp>
      <p:sp>
        <p:nvSpPr>
          <p:cNvPr id="22" name="Textplatzhalter 11">
            <a:extLst>
              <a:ext uri="{FF2B5EF4-FFF2-40B4-BE49-F238E27FC236}">
                <a16:creationId xmlns:a16="http://schemas.microsoft.com/office/drawing/2014/main" id="{720AAA00-E408-0988-15A1-F701FC10F4A2}"/>
              </a:ext>
            </a:extLst>
          </p:cNvPr>
          <p:cNvSpPr>
            <a:spLocks noGrp="1"/>
          </p:cNvSpPr>
          <p:nvPr>
            <p:ph type="body" sz="quarter" idx="16"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23" name="Titelplatzhalter 1">
            <a:extLst>
              <a:ext uri="{FF2B5EF4-FFF2-40B4-BE49-F238E27FC236}">
                <a16:creationId xmlns:a16="http://schemas.microsoft.com/office/drawing/2014/main" id="{05A3AE95-8CDD-0B42-DDC5-B28CA4D203F9}"/>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530678734"/>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berschrift &amp; Text, Aufzählung rechts, Bild links">
    <p:spTree>
      <p:nvGrpSpPr>
        <p:cNvPr id="1" name=""/>
        <p:cNvGrpSpPr/>
        <p:nvPr/>
      </p:nvGrpSpPr>
      <p:grpSpPr>
        <a:xfrm>
          <a:off x="0" y="0"/>
          <a:ext cx="0" cy="0"/>
          <a:chOff x="0" y="0"/>
          <a:chExt cx="0" cy="0"/>
        </a:xfrm>
      </p:grpSpPr>
      <p:sp>
        <p:nvSpPr>
          <p:cNvPr id="12" name="Bildplatzhalter 2">
            <a:extLst>
              <a:ext uri="{FF2B5EF4-FFF2-40B4-BE49-F238E27FC236}">
                <a16:creationId xmlns:a16="http://schemas.microsoft.com/office/drawing/2014/main" id="{458B1C0F-A84F-0912-005B-3367E44121DD}"/>
              </a:ext>
            </a:extLst>
          </p:cNvPr>
          <p:cNvSpPr>
            <a:spLocks noGrp="1"/>
          </p:cNvSpPr>
          <p:nvPr>
            <p:ph type="pic" idx="11"/>
          </p:nvPr>
        </p:nvSpPr>
        <p:spPr>
          <a:xfrm>
            <a:off x="0" y="0"/>
            <a:ext cx="5118847" cy="6857999"/>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2" name="Textplatzhalter 2">
            <a:extLst>
              <a:ext uri="{FF2B5EF4-FFF2-40B4-BE49-F238E27FC236}">
                <a16:creationId xmlns:a16="http://schemas.microsoft.com/office/drawing/2014/main" id="{4D839461-2589-AD88-8C02-7CB717EA1157}"/>
              </a:ext>
            </a:extLst>
          </p:cNvPr>
          <p:cNvSpPr>
            <a:spLocks noGrp="1"/>
          </p:cNvSpPr>
          <p:nvPr>
            <p:ph type="body" idx="1" hasCustomPrompt="1"/>
          </p:nvPr>
        </p:nvSpPr>
        <p:spPr>
          <a:xfrm>
            <a:off x="6326188" y="1830036"/>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1</a:t>
            </a:r>
          </a:p>
        </p:txBody>
      </p:sp>
      <p:sp>
        <p:nvSpPr>
          <p:cNvPr id="5" name="Textplatzhalter 2">
            <a:extLst>
              <a:ext uri="{FF2B5EF4-FFF2-40B4-BE49-F238E27FC236}">
                <a16:creationId xmlns:a16="http://schemas.microsoft.com/office/drawing/2014/main" id="{053DC064-801B-16AD-5E6D-BD44FA2DABE8}"/>
              </a:ext>
            </a:extLst>
          </p:cNvPr>
          <p:cNvSpPr>
            <a:spLocks noGrp="1"/>
          </p:cNvSpPr>
          <p:nvPr>
            <p:ph idx="10"/>
          </p:nvPr>
        </p:nvSpPr>
        <p:spPr>
          <a:xfrm>
            <a:off x="6562163" y="2320653"/>
            <a:ext cx="4748679" cy="691487"/>
          </a:xfrm>
          <a:prstGeom prst="rect">
            <a:avLst/>
          </a:prstGeom>
        </p:spPr>
        <p:txBody>
          <a:bodyPr vert="horz" lIns="91440" tIns="45720" rIns="91440" bIns="45720" rtlCol="0">
            <a:noAutofit/>
          </a:bodyPr>
          <a:lstStyle>
            <a:lvl2pPr marL="800100" indent="-342900">
              <a:buFont typeface="Symbol" pitchFamily="2" charset="2"/>
              <a:buChar char="-"/>
              <a:defRPr/>
            </a:lvl2pPr>
          </a:lstStyle>
          <a:p>
            <a:pPr lvl="0"/>
            <a:r>
              <a:rPr lang="de-DE"/>
              <a:t>Mastertextformat bearbeiten</a:t>
            </a:r>
          </a:p>
          <a:p>
            <a:pPr lvl="1"/>
            <a:r>
              <a:rPr lang="de-DE"/>
              <a:t>Zweite Ebene</a:t>
            </a:r>
          </a:p>
        </p:txBody>
      </p:sp>
      <p:sp>
        <p:nvSpPr>
          <p:cNvPr id="7" name="Textplatzhalter 2">
            <a:extLst>
              <a:ext uri="{FF2B5EF4-FFF2-40B4-BE49-F238E27FC236}">
                <a16:creationId xmlns:a16="http://schemas.microsoft.com/office/drawing/2014/main" id="{DEC773D0-9128-4003-3A45-D84F305BFFFD}"/>
              </a:ext>
            </a:extLst>
          </p:cNvPr>
          <p:cNvSpPr>
            <a:spLocks noGrp="1"/>
          </p:cNvSpPr>
          <p:nvPr>
            <p:ph type="body" idx="12" hasCustomPrompt="1"/>
          </p:nvPr>
        </p:nvSpPr>
        <p:spPr>
          <a:xfrm>
            <a:off x="6326188" y="3201636"/>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2</a:t>
            </a:r>
          </a:p>
        </p:txBody>
      </p:sp>
      <p:sp>
        <p:nvSpPr>
          <p:cNvPr id="8" name="Textplatzhalter 2">
            <a:extLst>
              <a:ext uri="{FF2B5EF4-FFF2-40B4-BE49-F238E27FC236}">
                <a16:creationId xmlns:a16="http://schemas.microsoft.com/office/drawing/2014/main" id="{44D3D089-6B00-B4B0-4546-504573E43093}"/>
              </a:ext>
            </a:extLst>
          </p:cNvPr>
          <p:cNvSpPr>
            <a:spLocks noGrp="1"/>
          </p:cNvSpPr>
          <p:nvPr>
            <p:ph idx="13"/>
          </p:nvPr>
        </p:nvSpPr>
        <p:spPr>
          <a:xfrm>
            <a:off x="6562163" y="3692253"/>
            <a:ext cx="4748679" cy="691487"/>
          </a:xfrm>
          <a:prstGeom prst="rect">
            <a:avLst/>
          </a:prstGeom>
        </p:spPr>
        <p:txBody>
          <a:bodyPr vert="horz" lIns="91440" tIns="45720" rIns="91440" bIns="45720" rtlCol="0">
            <a:noAutofit/>
          </a:bodyPr>
          <a:lstStyle>
            <a:lvl2pPr marL="800100" indent="-342900">
              <a:buFont typeface="Symbol" pitchFamily="2" charset="2"/>
              <a:buChar char="-"/>
              <a:defRPr/>
            </a:lvl2pPr>
          </a:lstStyle>
          <a:p>
            <a:pPr lvl="0"/>
            <a:r>
              <a:rPr lang="de-DE"/>
              <a:t>Mastertextformat bearbeiten</a:t>
            </a:r>
          </a:p>
          <a:p>
            <a:pPr lvl="1"/>
            <a:r>
              <a:rPr lang="de-DE"/>
              <a:t>Zweite Ebene</a:t>
            </a:r>
          </a:p>
        </p:txBody>
      </p:sp>
      <p:sp>
        <p:nvSpPr>
          <p:cNvPr id="9" name="Textplatzhalter 2">
            <a:extLst>
              <a:ext uri="{FF2B5EF4-FFF2-40B4-BE49-F238E27FC236}">
                <a16:creationId xmlns:a16="http://schemas.microsoft.com/office/drawing/2014/main" id="{4D685553-AA48-0F50-7A37-C9B5FC1210FF}"/>
              </a:ext>
            </a:extLst>
          </p:cNvPr>
          <p:cNvSpPr>
            <a:spLocks noGrp="1"/>
          </p:cNvSpPr>
          <p:nvPr>
            <p:ph type="body" idx="14" hasCustomPrompt="1"/>
          </p:nvPr>
        </p:nvSpPr>
        <p:spPr>
          <a:xfrm>
            <a:off x="6326188" y="4559789"/>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3</a:t>
            </a:r>
          </a:p>
        </p:txBody>
      </p:sp>
      <p:sp>
        <p:nvSpPr>
          <p:cNvPr id="10" name="Textplatzhalter 2">
            <a:extLst>
              <a:ext uri="{FF2B5EF4-FFF2-40B4-BE49-F238E27FC236}">
                <a16:creationId xmlns:a16="http://schemas.microsoft.com/office/drawing/2014/main" id="{5987D50C-0B14-E157-B13A-E6DE623DD670}"/>
              </a:ext>
            </a:extLst>
          </p:cNvPr>
          <p:cNvSpPr>
            <a:spLocks noGrp="1"/>
          </p:cNvSpPr>
          <p:nvPr>
            <p:ph idx="15"/>
          </p:nvPr>
        </p:nvSpPr>
        <p:spPr>
          <a:xfrm>
            <a:off x="6562163" y="5050406"/>
            <a:ext cx="4748679" cy="691487"/>
          </a:xfrm>
          <a:prstGeom prst="rect">
            <a:avLst/>
          </a:prstGeom>
        </p:spPr>
        <p:txBody>
          <a:bodyPr vert="horz" lIns="91440" tIns="45720" rIns="91440" bIns="45720" rtlCol="0">
            <a:noAutofit/>
          </a:bodyPr>
          <a:lstStyle>
            <a:lvl2pPr marL="800100" indent="-342900">
              <a:buFont typeface="Symbol" pitchFamily="2" charset="2"/>
              <a:buChar char="-"/>
              <a:defRPr/>
            </a:lvl2pPr>
          </a:lstStyle>
          <a:p>
            <a:pPr lvl="0"/>
            <a:r>
              <a:rPr lang="de-DE"/>
              <a:t>Mastertextformat bearbeiten</a:t>
            </a:r>
          </a:p>
          <a:p>
            <a:pPr lvl="1"/>
            <a:r>
              <a:rPr lang="de-DE"/>
              <a:t>Zweite Ebene</a:t>
            </a:r>
          </a:p>
        </p:txBody>
      </p:sp>
      <p:sp>
        <p:nvSpPr>
          <p:cNvPr id="11" name="Rechteck 10">
            <a:extLst>
              <a:ext uri="{FF2B5EF4-FFF2-40B4-BE49-F238E27FC236}">
                <a16:creationId xmlns:a16="http://schemas.microsoft.com/office/drawing/2014/main" id="{589E3103-4E4D-B829-67FA-838F2126AC6A}"/>
              </a:ext>
            </a:extLst>
          </p:cNvPr>
          <p:cNvSpPr/>
          <p:nvPr userDrawn="1"/>
        </p:nvSpPr>
        <p:spPr>
          <a:xfrm>
            <a:off x="370168" y="322729"/>
            <a:ext cx="1593103" cy="591671"/>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sp>
        <p:nvSpPr>
          <p:cNvPr id="13" name="Textplatzhalter 11">
            <a:extLst>
              <a:ext uri="{FF2B5EF4-FFF2-40B4-BE49-F238E27FC236}">
                <a16:creationId xmlns:a16="http://schemas.microsoft.com/office/drawing/2014/main" id="{CD3A550F-63D1-D68E-89D7-EAAC54929D17}"/>
              </a:ext>
            </a:extLst>
          </p:cNvPr>
          <p:cNvSpPr>
            <a:spLocks noGrp="1"/>
          </p:cNvSpPr>
          <p:nvPr>
            <p:ph type="body" sz="quarter" idx="16" hasCustomPrompt="1"/>
          </p:nvPr>
        </p:nvSpPr>
        <p:spPr>
          <a:xfrm>
            <a:off x="5759824"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14" name="Titelplatzhalter 1">
            <a:extLst>
              <a:ext uri="{FF2B5EF4-FFF2-40B4-BE49-F238E27FC236}">
                <a16:creationId xmlns:a16="http://schemas.microsoft.com/office/drawing/2014/main" id="{52E21F58-CFA3-597E-960C-C39034D92BDA}"/>
              </a:ext>
            </a:extLst>
          </p:cNvPr>
          <p:cNvSpPr>
            <a:spLocks noGrp="1"/>
          </p:cNvSpPr>
          <p:nvPr>
            <p:ph type="title" hasCustomPrompt="1"/>
          </p:nvPr>
        </p:nvSpPr>
        <p:spPr>
          <a:xfrm>
            <a:off x="5759824"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313080674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berschrift &amp; Text, Aufzählung mit Linkverweis">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9DA74B81-4F9F-3B21-05AC-F7429FE1537D}"/>
              </a:ext>
            </a:extLst>
          </p:cNvPr>
          <p:cNvSpPr>
            <a:spLocks noGrp="1"/>
          </p:cNvSpPr>
          <p:nvPr>
            <p:ph type="body" idx="1" hasCustomPrompt="1"/>
          </p:nvPr>
        </p:nvSpPr>
        <p:spPr>
          <a:xfrm>
            <a:off x="920471" y="1843482"/>
            <a:ext cx="6816010" cy="405865"/>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1</a:t>
            </a:r>
          </a:p>
        </p:txBody>
      </p:sp>
      <p:sp>
        <p:nvSpPr>
          <p:cNvPr id="17" name="Textplatzhalter 2">
            <a:extLst>
              <a:ext uri="{FF2B5EF4-FFF2-40B4-BE49-F238E27FC236}">
                <a16:creationId xmlns:a16="http://schemas.microsoft.com/office/drawing/2014/main" id="{79F57891-E2EF-2454-A5E7-FBED452E7DC6}"/>
              </a:ext>
            </a:extLst>
          </p:cNvPr>
          <p:cNvSpPr>
            <a:spLocks noGrp="1"/>
          </p:cNvSpPr>
          <p:nvPr>
            <p:ph idx="10"/>
          </p:nvPr>
        </p:nvSpPr>
        <p:spPr>
          <a:xfrm>
            <a:off x="1156446" y="2334100"/>
            <a:ext cx="6491262" cy="741609"/>
          </a:xfrm>
          <a:prstGeom prst="rect">
            <a:avLst/>
          </a:prstGeom>
        </p:spPr>
        <p:txBody>
          <a:bodyPr vert="horz" lIns="91440" tIns="45720" rIns="91440" bIns="45720" rtlCol="0">
            <a:noAutofit/>
          </a:bodyPr>
          <a:lstStyle/>
          <a:p>
            <a:pPr lvl="0"/>
            <a:r>
              <a:rPr lang="de-DE"/>
              <a:t>Mastertextformat bearbeiten</a:t>
            </a:r>
          </a:p>
          <a:p>
            <a:pPr lvl="1"/>
            <a:r>
              <a:rPr lang="de-DE"/>
              <a:t>Zweite Ebene</a:t>
            </a:r>
          </a:p>
        </p:txBody>
      </p:sp>
      <p:sp>
        <p:nvSpPr>
          <p:cNvPr id="18" name="Textplatzhalter 2">
            <a:extLst>
              <a:ext uri="{FF2B5EF4-FFF2-40B4-BE49-F238E27FC236}">
                <a16:creationId xmlns:a16="http://schemas.microsoft.com/office/drawing/2014/main" id="{397D6D9E-FBB9-52ED-6CAE-E91563F43140}"/>
              </a:ext>
            </a:extLst>
          </p:cNvPr>
          <p:cNvSpPr>
            <a:spLocks noGrp="1"/>
          </p:cNvSpPr>
          <p:nvPr>
            <p:ph type="body" idx="12" hasCustomPrompt="1"/>
          </p:nvPr>
        </p:nvSpPr>
        <p:spPr>
          <a:xfrm>
            <a:off x="920471" y="3215082"/>
            <a:ext cx="6816010" cy="405865"/>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2</a:t>
            </a:r>
          </a:p>
        </p:txBody>
      </p:sp>
      <p:sp>
        <p:nvSpPr>
          <p:cNvPr id="19" name="Textplatzhalter 2">
            <a:extLst>
              <a:ext uri="{FF2B5EF4-FFF2-40B4-BE49-F238E27FC236}">
                <a16:creationId xmlns:a16="http://schemas.microsoft.com/office/drawing/2014/main" id="{6A65BF20-BEC0-15C5-B159-47D936601D4D}"/>
              </a:ext>
            </a:extLst>
          </p:cNvPr>
          <p:cNvSpPr>
            <a:spLocks noGrp="1"/>
          </p:cNvSpPr>
          <p:nvPr>
            <p:ph idx="13"/>
          </p:nvPr>
        </p:nvSpPr>
        <p:spPr>
          <a:xfrm>
            <a:off x="1156446" y="3705700"/>
            <a:ext cx="6491262" cy="741609"/>
          </a:xfrm>
          <a:prstGeom prst="rect">
            <a:avLst/>
          </a:prstGeom>
        </p:spPr>
        <p:txBody>
          <a:bodyPr vert="horz" lIns="91440" tIns="45720" rIns="91440" bIns="45720" rtlCol="0">
            <a:noAutofit/>
          </a:bodyPr>
          <a:lstStyle>
            <a:lvl2pPr marL="457200" indent="0">
              <a:buNone/>
              <a:defRPr/>
            </a:lvl2pPr>
          </a:lstStyle>
          <a:p>
            <a:pPr lvl="0"/>
            <a:r>
              <a:rPr lang="de-DE"/>
              <a:t>Mastertextformat bearbeiten</a:t>
            </a:r>
          </a:p>
          <a:p>
            <a:pPr lvl="1"/>
            <a:r>
              <a:rPr lang="de-DE"/>
              <a:t>Zweite Ebene</a:t>
            </a:r>
          </a:p>
        </p:txBody>
      </p:sp>
      <p:sp>
        <p:nvSpPr>
          <p:cNvPr id="20" name="Textplatzhalter 2">
            <a:extLst>
              <a:ext uri="{FF2B5EF4-FFF2-40B4-BE49-F238E27FC236}">
                <a16:creationId xmlns:a16="http://schemas.microsoft.com/office/drawing/2014/main" id="{57E405F0-C479-A6FB-5A77-C2DDED83EC31}"/>
              </a:ext>
            </a:extLst>
          </p:cNvPr>
          <p:cNvSpPr>
            <a:spLocks noGrp="1"/>
          </p:cNvSpPr>
          <p:nvPr>
            <p:ph type="body" idx="14" hasCustomPrompt="1"/>
          </p:nvPr>
        </p:nvSpPr>
        <p:spPr>
          <a:xfrm>
            <a:off x="8669464" y="1546011"/>
            <a:ext cx="3261979" cy="378434"/>
          </a:xfrm>
        </p:spPr>
        <p:txBody>
          <a:bodyPr anchor="b">
            <a:noAutofit/>
          </a:bodyPr>
          <a:lstStyle>
            <a:lvl1pPr marL="0" indent="0">
              <a:buNone/>
              <a:defRPr sz="16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1</a:t>
            </a:r>
          </a:p>
        </p:txBody>
      </p:sp>
      <p:sp>
        <p:nvSpPr>
          <p:cNvPr id="21" name="Textplatzhalter 2">
            <a:extLst>
              <a:ext uri="{FF2B5EF4-FFF2-40B4-BE49-F238E27FC236}">
                <a16:creationId xmlns:a16="http://schemas.microsoft.com/office/drawing/2014/main" id="{9A1222D4-E132-1AD6-19D3-751297271086}"/>
              </a:ext>
            </a:extLst>
          </p:cNvPr>
          <p:cNvSpPr>
            <a:spLocks noGrp="1"/>
          </p:cNvSpPr>
          <p:nvPr>
            <p:ph idx="15"/>
          </p:nvPr>
        </p:nvSpPr>
        <p:spPr>
          <a:xfrm>
            <a:off x="8686339" y="2032700"/>
            <a:ext cx="3261982" cy="1772818"/>
          </a:xfrm>
          <a:prstGeom prst="rect">
            <a:avLst/>
          </a:prstGeom>
        </p:spPr>
        <p:txBody>
          <a:bodyPr vert="horz" lIns="91440" tIns="45720" rIns="91440" bIns="45720" rtlCol="0">
            <a:noAutofit/>
          </a:bodyPr>
          <a:lstStyle>
            <a:lvl1pPr marL="342900" indent="-342900">
              <a:buSzPct val="120000"/>
              <a:buFont typeface="Systemschrift Normal"/>
              <a:buChar char="→"/>
              <a:defRPr sz="1400"/>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2" name="Textplatzhalter 11">
            <a:extLst>
              <a:ext uri="{FF2B5EF4-FFF2-40B4-BE49-F238E27FC236}">
                <a16:creationId xmlns:a16="http://schemas.microsoft.com/office/drawing/2014/main" id="{720AAA00-E408-0988-15A1-F701FC10F4A2}"/>
              </a:ext>
            </a:extLst>
          </p:cNvPr>
          <p:cNvSpPr>
            <a:spLocks noGrp="1"/>
          </p:cNvSpPr>
          <p:nvPr>
            <p:ph type="body" sz="quarter" idx="16"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 </a:t>
            </a:r>
          </a:p>
        </p:txBody>
      </p:sp>
      <p:cxnSp>
        <p:nvCxnSpPr>
          <p:cNvPr id="3" name="Gerader Verbinder 4">
            <a:extLst>
              <a:ext uri="{FF2B5EF4-FFF2-40B4-BE49-F238E27FC236}">
                <a16:creationId xmlns:a16="http://schemas.microsoft.com/office/drawing/2014/main" id="{332AB36C-5D19-611E-E865-E116F23381AA}"/>
              </a:ext>
            </a:extLst>
          </p:cNvPr>
          <p:cNvCxnSpPr>
            <a:cxnSpLocks/>
          </p:cNvCxnSpPr>
          <p:nvPr userDrawn="1"/>
        </p:nvCxnSpPr>
        <p:spPr>
          <a:xfrm flipV="1">
            <a:off x="8401672" y="-166786"/>
            <a:ext cx="0" cy="7191571"/>
          </a:xfrm>
          <a:prstGeom prst="line">
            <a:avLst/>
          </a:prstGeom>
          <a:ln w="25400" cmpd="sng">
            <a:solidFill>
              <a:srgbClr val="BDC6CB"/>
            </a:solidFill>
            <a:headEnd type="oval" w="sm" len="sm"/>
            <a:tailEnd type="none"/>
          </a:ln>
        </p:spPr>
        <p:style>
          <a:lnRef idx="1">
            <a:schemeClr val="accent1"/>
          </a:lnRef>
          <a:fillRef idx="0">
            <a:schemeClr val="accent1"/>
          </a:fillRef>
          <a:effectRef idx="0">
            <a:schemeClr val="accent1"/>
          </a:effectRef>
          <a:fontRef idx="minor">
            <a:schemeClr val="tx1"/>
          </a:fontRef>
        </p:style>
      </p:cxnSp>
      <p:sp>
        <p:nvSpPr>
          <p:cNvPr id="7" name="Textplatzhalter 6">
            <a:extLst>
              <a:ext uri="{FF2B5EF4-FFF2-40B4-BE49-F238E27FC236}">
                <a16:creationId xmlns:a16="http://schemas.microsoft.com/office/drawing/2014/main" id="{033DA986-AC81-E0BC-2420-7D0B4C792D5C}"/>
              </a:ext>
            </a:extLst>
          </p:cNvPr>
          <p:cNvSpPr>
            <a:spLocks noGrp="1"/>
          </p:cNvSpPr>
          <p:nvPr>
            <p:ph type="body" sz="quarter" idx="17" hasCustomPrompt="1"/>
          </p:nvPr>
        </p:nvSpPr>
        <p:spPr>
          <a:xfrm>
            <a:off x="8686341" y="844851"/>
            <a:ext cx="3084317" cy="378434"/>
          </a:xfrm>
        </p:spPr>
        <p:txBody>
          <a:bodyPr>
            <a:noAutofit/>
          </a:bodyPr>
          <a:lstStyle>
            <a:lvl1pPr marL="0" indent="0">
              <a:buNone/>
              <a:defRPr sz="2000" b="1" i="0" u="none">
                <a:solidFill>
                  <a:srgbClr val="3C3C3C"/>
                </a:solidFill>
                <a:latin typeface="Titillium Web SemiBold" pitchFamily="2" charset="77"/>
              </a:defRPr>
            </a:lvl1pPr>
          </a:lstStyle>
          <a:p>
            <a:pPr lvl="0"/>
            <a:r>
              <a:rPr lang="de-DE"/>
              <a:t>Links / Tasks etc.</a:t>
            </a:r>
          </a:p>
        </p:txBody>
      </p:sp>
      <p:sp>
        <p:nvSpPr>
          <p:cNvPr id="13" name="Textplatzhalter 2">
            <a:extLst>
              <a:ext uri="{FF2B5EF4-FFF2-40B4-BE49-F238E27FC236}">
                <a16:creationId xmlns:a16="http://schemas.microsoft.com/office/drawing/2014/main" id="{01EE654B-EAAF-82A8-396C-8F0DD10B7198}"/>
              </a:ext>
            </a:extLst>
          </p:cNvPr>
          <p:cNvSpPr>
            <a:spLocks noGrp="1"/>
          </p:cNvSpPr>
          <p:nvPr>
            <p:ph type="body" idx="18" hasCustomPrompt="1"/>
          </p:nvPr>
        </p:nvSpPr>
        <p:spPr>
          <a:xfrm>
            <a:off x="8669464" y="4020270"/>
            <a:ext cx="3261979" cy="378434"/>
          </a:xfrm>
        </p:spPr>
        <p:txBody>
          <a:bodyPr anchor="b">
            <a:noAutofit/>
          </a:bodyPr>
          <a:lstStyle>
            <a:lvl1pPr marL="0" indent="0">
              <a:buNone/>
              <a:defRPr sz="16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2</a:t>
            </a:r>
          </a:p>
        </p:txBody>
      </p:sp>
      <p:sp>
        <p:nvSpPr>
          <p:cNvPr id="14" name="Textplatzhalter 2">
            <a:extLst>
              <a:ext uri="{FF2B5EF4-FFF2-40B4-BE49-F238E27FC236}">
                <a16:creationId xmlns:a16="http://schemas.microsoft.com/office/drawing/2014/main" id="{6229CEBA-440D-43C1-0FB5-5AC522CA847E}"/>
              </a:ext>
            </a:extLst>
          </p:cNvPr>
          <p:cNvSpPr>
            <a:spLocks noGrp="1"/>
          </p:cNvSpPr>
          <p:nvPr>
            <p:ph idx="19"/>
          </p:nvPr>
        </p:nvSpPr>
        <p:spPr>
          <a:xfrm>
            <a:off x="8686339" y="4506959"/>
            <a:ext cx="3261982" cy="1772818"/>
          </a:xfrm>
          <a:prstGeom prst="rect">
            <a:avLst/>
          </a:prstGeom>
        </p:spPr>
        <p:txBody>
          <a:bodyPr vert="horz" lIns="91440" tIns="45720" rIns="91440" bIns="45720" rtlCol="0">
            <a:noAutofit/>
          </a:bodyPr>
          <a:lstStyle>
            <a:lvl1pPr marL="342900" indent="-342900">
              <a:buSzPct val="120000"/>
              <a:buFont typeface="Systemschrift Normal"/>
              <a:buChar char="→"/>
              <a:defRPr sz="1400"/>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5" name="Titelplatzhalter 1">
            <a:extLst>
              <a:ext uri="{FF2B5EF4-FFF2-40B4-BE49-F238E27FC236}">
                <a16:creationId xmlns:a16="http://schemas.microsoft.com/office/drawing/2014/main" id="{A86DB0FA-E20A-1C8E-0C92-458E396D1BB2}"/>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3964324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Aufzählung mit Bild rechts">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4534CC68-E65F-3447-BF02-2C2988BEA40E}"/>
              </a:ext>
            </a:extLst>
          </p:cNvPr>
          <p:cNvSpPr>
            <a:spLocks noGrp="1"/>
          </p:cNvSpPr>
          <p:nvPr>
            <p:ph type="pic" idx="1"/>
          </p:nvPr>
        </p:nvSpPr>
        <p:spPr>
          <a:xfrm>
            <a:off x="6096000" y="0"/>
            <a:ext cx="6096000" cy="6858000"/>
          </a:xfrm>
        </p:spPr>
        <p:txBody>
          <a:bodyPr anchor="ctr">
            <a:normAutofit/>
          </a:bodyPr>
          <a:lstStyle>
            <a:lvl1pPr marL="0" indent="0" algn="ctr">
              <a:buNone/>
              <a:defRPr sz="1800">
                <a:solidFill>
                  <a:srgbClr val="BDC6CB"/>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5" name="Textplatzhalter 2">
            <a:extLst>
              <a:ext uri="{FF2B5EF4-FFF2-40B4-BE49-F238E27FC236}">
                <a16:creationId xmlns:a16="http://schemas.microsoft.com/office/drawing/2014/main" id="{41CF5440-AD0E-383E-50B6-243072B0EC49}"/>
              </a:ext>
            </a:extLst>
          </p:cNvPr>
          <p:cNvSpPr>
            <a:spLocks noGrp="1"/>
          </p:cNvSpPr>
          <p:nvPr>
            <p:ph idx="10" hasCustomPrompt="1"/>
          </p:nvPr>
        </p:nvSpPr>
        <p:spPr>
          <a:xfrm>
            <a:off x="839788" y="1849486"/>
            <a:ext cx="4839354" cy="4459874"/>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stStyle>
          <a:p>
            <a:pPr lvl="0"/>
            <a:r>
              <a:rPr lang="de-DE" dirty="0"/>
              <a:t>Aufzählung 1</a:t>
            </a:r>
          </a:p>
          <a:p>
            <a:pPr lvl="0"/>
            <a:r>
              <a:rPr lang="de-DE" dirty="0"/>
              <a:t>Aufzählung 2 etc.</a:t>
            </a:r>
          </a:p>
        </p:txBody>
      </p:sp>
      <p:sp>
        <p:nvSpPr>
          <p:cNvPr id="2" name="Textplatzhalter 11">
            <a:extLst>
              <a:ext uri="{FF2B5EF4-FFF2-40B4-BE49-F238E27FC236}">
                <a16:creationId xmlns:a16="http://schemas.microsoft.com/office/drawing/2014/main" id="{CBEDDCC0-B956-AECA-4B9A-BA334FC717B4}"/>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Titelplatzhalter 1">
            <a:extLst>
              <a:ext uri="{FF2B5EF4-FFF2-40B4-BE49-F238E27FC236}">
                <a16:creationId xmlns:a16="http://schemas.microsoft.com/office/drawing/2014/main" id="{1415368C-F793-7A30-50E0-CA4CE5F0FB8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158507717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el, kurze Statements mit Bild rechts">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4534CC68-E65F-3447-BF02-2C2988BEA40E}"/>
              </a:ext>
            </a:extLst>
          </p:cNvPr>
          <p:cNvSpPr>
            <a:spLocks noGrp="1"/>
          </p:cNvSpPr>
          <p:nvPr>
            <p:ph type="pic" idx="1"/>
          </p:nvPr>
        </p:nvSpPr>
        <p:spPr>
          <a:xfrm>
            <a:off x="6096000" y="0"/>
            <a:ext cx="6096000" cy="6858000"/>
          </a:xfrm>
        </p:spPr>
        <p:txBody>
          <a:bodyPr anchor="ctr">
            <a:normAutofit/>
          </a:bodyPr>
          <a:lstStyle>
            <a:lvl1pPr marL="0" indent="0" algn="ctr">
              <a:buNone/>
              <a:defRPr sz="1800">
                <a:solidFill>
                  <a:srgbClr val="BDC6CB"/>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2" name="Textplatzhalter 11">
            <a:extLst>
              <a:ext uri="{FF2B5EF4-FFF2-40B4-BE49-F238E27FC236}">
                <a16:creationId xmlns:a16="http://schemas.microsoft.com/office/drawing/2014/main" id="{CBEDDCC0-B956-AECA-4B9A-BA334FC717B4}"/>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Titelplatzhalter 1">
            <a:extLst>
              <a:ext uri="{FF2B5EF4-FFF2-40B4-BE49-F238E27FC236}">
                <a16:creationId xmlns:a16="http://schemas.microsoft.com/office/drawing/2014/main" id="{1415368C-F793-7A30-50E0-CA4CE5F0FB8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7" name="Textplatzhalter 6">
            <a:extLst>
              <a:ext uri="{FF2B5EF4-FFF2-40B4-BE49-F238E27FC236}">
                <a16:creationId xmlns:a16="http://schemas.microsoft.com/office/drawing/2014/main" id="{4C4B47EB-C311-2352-7084-D5DE734BB282}"/>
              </a:ext>
            </a:extLst>
          </p:cNvPr>
          <p:cNvSpPr>
            <a:spLocks noGrp="1"/>
          </p:cNvSpPr>
          <p:nvPr>
            <p:ph type="body" sz="quarter" idx="12" hasCustomPrompt="1"/>
          </p:nvPr>
        </p:nvSpPr>
        <p:spPr>
          <a:xfrm>
            <a:off x="826799" y="2209790"/>
            <a:ext cx="4852343" cy="3141143"/>
          </a:xfrm>
        </p:spPr>
        <p:txBody>
          <a:bodyPr anchor="ctr">
            <a:noAutofit/>
          </a:bodyPr>
          <a:lstStyle>
            <a:lvl1pPr marL="285750" indent="-285750" algn="l">
              <a:lnSpc>
                <a:spcPct val="300000"/>
              </a:lnSpc>
              <a:buFontTx/>
              <a:buBlip>
                <a:blip r:embed="rId2">
                  <a:extLst>
                    <a:ext uri="{96DAC541-7B7A-43D3-8B79-37D633B846F1}">
                      <asvg:svgBlip xmlns:asvg="http://schemas.microsoft.com/office/drawing/2016/SVG/main" r:embed="rId3"/>
                    </a:ext>
                  </a:extLst>
                </a:blip>
              </a:buBlip>
              <a:defRPr sz="1800" b="1" i="0">
                <a:latin typeface="Titillium Web SemiBold" pitchFamily="2" charset="77"/>
              </a:defRPr>
            </a:lvl1pPr>
          </a:lstStyle>
          <a:p>
            <a:pPr lvl="0"/>
            <a:r>
              <a:rPr lang="de-DE" dirty="0"/>
              <a:t>Frage oder Statement A</a:t>
            </a:r>
          </a:p>
          <a:p>
            <a:pPr lvl="0"/>
            <a:r>
              <a:rPr lang="de-DE" dirty="0"/>
              <a:t>Frage oder Statement B</a:t>
            </a:r>
          </a:p>
          <a:p>
            <a:pPr lvl="0"/>
            <a:r>
              <a:rPr lang="de-DE" dirty="0"/>
              <a:t>Frage oder Statement C</a:t>
            </a:r>
          </a:p>
        </p:txBody>
      </p:sp>
    </p:spTree>
    <p:extLst>
      <p:ext uri="{BB962C8B-B14F-4D97-AF65-F5344CB8AC3E}">
        <p14:creationId xmlns:p14="http://schemas.microsoft.com/office/powerpoint/2010/main" val="298193925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el, Text mit Bild rechts">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4534CC68-E65F-3447-BF02-2C2988BEA40E}"/>
              </a:ext>
            </a:extLst>
          </p:cNvPr>
          <p:cNvSpPr>
            <a:spLocks noGrp="1"/>
          </p:cNvSpPr>
          <p:nvPr>
            <p:ph type="pic" idx="1"/>
          </p:nvPr>
        </p:nvSpPr>
        <p:spPr>
          <a:xfrm>
            <a:off x="6825342" y="0"/>
            <a:ext cx="5366657" cy="6858000"/>
          </a:xfrm>
        </p:spPr>
        <p:txBody>
          <a:bodyPr anchor="ctr">
            <a:normAutofit/>
          </a:bodyPr>
          <a:lstStyle>
            <a:lvl1pPr marL="0" indent="0" algn="ctr">
              <a:buNone/>
              <a:defRPr sz="1800">
                <a:solidFill>
                  <a:srgbClr val="BDC6CB"/>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2" name="Textplatzhalter 11">
            <a:extLst>
              <a:ext uri="{FF2B5EF4-FFF2-40B4-BE49-F238E27FC236}">
                <a16:creationId xmlns:a16="http://schemas.microsoft.com/office/drawing/2014/main" id="{CBEDDCC0-B956-AECA-4B9A-BA334FC717B4}"/>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Titelplatzhalter 1">
            <a:extLst>
              <a:ext uri="{FF2B5EF4-FFF2-40B4-BE49-F238E27FC236}">
                <a16:creationId xmlns:a16="http://schemas.microsoft.com/office/drawing/2014/main" id="{1415368C-F793-7A30-50E0-CA4CE5F0FB8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7" name="Textplatzhalter 6">
            <a:extLst>
              <a:ext uri="{FF2B5EF4-FFF2-40B4-BE49-F238E27FC236}">
                <a16:creationId xmlns:a16="http://schemas.microsoft.com/office/drawing/2014/main" id="{AF0321ED-1109-EB02-5C06-7341968F7DFC}"/>
              </a:ext>
            </a:extLst>
          </p:cNvPr>
          <p:cNvSpPr>
            <a:spLocks noGrp="1"/>
          </p:cNvSpPr>
          <p:nvPr>
            <p:ph type="body" sz="quarter" idx="12" hasCustomPrompt="1"/>
          </p:nvPr>
        </p:nvSpPr>
        <p:spPr>
          <a:xfrm>
            <a:off x="863600" y="1846263"/>
            <a:ext cx="5080000" cy="4575175"/>
          </a:xfrm>
        </p:spPr>
        <p:txBody>
          <a:bodyPr/>
          <a:lstStyle>
            <a:lvl1pPr marL="0" indent="0">
              <a:buFontTx/>
              <a:buNone/>
              <a:defRPr/>
            </a:lvl1pPr>
          </a:lstStyle>
          <a:p>
            <a:pPr marL="0" marR="0" lvl="0" indent="0" algn="l" defTabSz="914400" rtl="0" eaLnBrk="1" fontAlgn="auto" latinLnBrk="0" hangingPunct="1">
              <a:lnSpc>
                <a:spcPct val="90000"/>
              </a:lnSpc>
              <a:spcBef>
                <a:spcPts val="1000"/>
              </a:spcBef>
              <a:spcAft>
                <a:spcPts val="0"/>
              </a:spcAft>
              <a:buClr>
                <a:srgbClr val="EB5032"/>
              </a:buClr>
              <a:buSzPct val="140000"/>
              <a:buFontTx/>
              <a:buNone/>
              <a:tabLst/>
              <a:defRPr/>
            </a:pPr>
            <a:r>
              <a:rPr lang="de-DE" dirty="0" err="1"/>
              <a:t>Textbox</a:t>
            </a:r>
            <a:r>
              <a:rPr lang="de-DE" dirty="0"/>
              <a:t> mit Fließtext befüllen.</a:t>
            </a:r>
            <a:br>
              <a:rPr lang="de-DE" dirty="0"/>
            </a:br>
            <a:br>
              <a:rPr lang="de-DE" dirty="0"/>
            </a:br>
            <a:r>
              <a:rPr lang="de-DE" dirty="0"/>
              <a:t>Du kannst hier auch die Textausrichtung einstellen: „Oben“ für VIEL TEXT oder </a:t>
            </a:r>
            <a:br>
              <a:rPr lang="de-DE" dirty="0"/>
            </a:br>
            <a:r>
              <a:rPr lang="de-DE" dirty="0"/>
              <a:t>„Mittig“ für KURZE STATEMENTS</a:t>
            </a:r>
          </a:p>
          <a:p>
            <a:pPr lvl="0"/>
            <a:endParaRPr lang="de-DE" dirty="0"/>
          </a:p>
        </p:txBody>
      </p:sp>
    </p:spTree>
    <p:extLst>
      <p:ext uri="{BB962C8B-B14F-4D97-AF65-F5344CB8AC3E}">
        <p14:creationId xmlns:p14="http://schemas.microsoft.com/office/powerpoint/2010/main" val="5606643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el, Text mit Bild links">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4534CC68-E65F-3447-BF02-2C2988BEA40E}"/>
              </a:ext>
            </a:extLst>
          </p:cNvPr>
          <p:cNvSpPr>
            <a:spLocks noGrp="1"/>
          </p:cNvSpPr>
          <p:nvPr>
            <p:ph type="pic" idx="1"/>
          </p:nvPr>
        </p:nvSpPr>
        <p:spPr>
          <a:xfrm>
            <a:off x="0" y="0"/>
            <a:ext cx="5214257" cy="6858000"/>
          </a:xfrm>
        </p:spPr>
        <p:txBody>
          <a:bodyPr anchor="ctr">
            <a:normAutofit/>
          </a:bodyPr>
          <a:lstStyle>
            <a:lvl1pPr marL="0" indent="0" algn="ctr">
              <a:buNone/>
              <a:defRPr sz="1800">
                <a:solidFill>
                  <a:srgbClr val="BDC6CB"/>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7" name="Textplatzhalter 11">
            <a:extLst>
              <a:ext uri="{FF2B5EF4-FFF2-40B4-BE49-F238E27FC236}">
                <a16:creationId xmlns:a16="http://schemas.microsoft.com/office/drawing/2014/main" id="{321800CB-738B-0FFC-5B60-E24D937DE7F6}"/>
              </a:ext>
            </a:extLst>
          </p:cNvPr>
          <p:cNvSpPr>
            <a:spLocks noGrp="1"/>
          </p:cNvSpPr>
          <p:nvPr>
            <p:ph type="body" sz="quarter" idx="11" hasCustomPrompt="1"/>
          </p:nvPr>
        </p:nvSpPr>
        <p:spPr>
          <a:xfrm>
            <a:off x="5766227"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8" name="Titelplatzhalter 1">
            <a:extLst>
              <a:ext uri="{FF2B5EF4-FFF2-40B4-BE49-F238E27FC236}">
                <a16:creationId xmlns:a16="http://schemas.microsoft.com/office/drawing/2014/main" id="{A8C8F1F9-4203-48F7-5C67-9B040338DC2B}"/>
              </a:ext>
            </a:extLst>
          </p:cNvPr>
          <p:cNvSpPr>
            <a:spLocks noGrp="1"/>
          </p:cNvSpPr>
          <p:nvPr>
            <p:ph type="title" hasCustomPrompt="1"/>
          </p:nvPr>
        </p:nvSpPr>
        <p:spPr>
          <a:xfrm>
            <a:off x="5766227"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12" name="Textplatzhalter 11">
            <a:extLst>
              <a:ext uri="{FF2B5EF4-FFF2-40B4-BE49-F238E27FC236}">
                <a16:creationId xmlns:a16="http://schemas.microsoft.com/office/drawing/2014/main" id="{810EA9BE-D755-9252-D0F0-09265B9B8576}"/>
              </a:ext>
            </a:extLst>
          </p:cNvPr>
          <p:cNvSpPr>
            <a:spLocks noGrp="1"/>
          </p:cNvSpPr>
          <p:nvPr>
            <p:ph type="body" sz="quarter" idx="12" hasCustomPrompt="1"/>
          </p:nvPr>
        </p:nvSpPr>
        <p:spPr>
          <a:xfrm>
            <a:off x="6096000" y="1862138"/>
            <a:ext cx="5367338" cy="4559300"/>
          </a:xfrm>
        </p:spPr>
        <p:txBody>
          <a:bodyPr/>
          <a:lstStyle>
            <a:lvl1pPr marL="0" indent="0">
              <a:buNone/>
              <a:defRPr/>
            </a:lvl1pPr>
          </a:lstStyle>
          <a:p>
            <a:pPr marL="0" marR="0" lvl="0" indent="0" algn="l" defTabSz="914400" rtl="0" eaLnBrk="1" fontAlgn="auto" latinLnBrk="0" hangingPunct="1">
              <a:lnSpc>
                <a:spcPct val="90000"/>
              </a:lnSpc>
              <a:spcBef>
                <a:spcPts val="1000"/>
              </a:spcBef>
              <a:spcAft>
                <a:spcPts val="0"/>
              </a:spcAft>
              <a:buClr>
                <a:srgbClr val="EB5032"/>
              </a:buClr>
              <a:buSzPct val="140000"/>
              <a:buFont typeface="Arial" panose="020B0604020202020204" pitchFamily="34" charset="0"/>
              <a:buNone/>
              <a:tabLst/>
              <a:defRPr/>
            </a:pPr>
            <a:r>
              <a:rPr lang="de-DE" dirty="0" err="1"/>
              <a:t>Textbox</a:t>
            </a:r>
            <a:r>
              <a:rPr lang="de-DE" dirty="0"/>
              <a:t> mit Fließtext befüllen.</a:t>
            </a:r>
            <a:br>
              <a:rPr lang="de-DE" dirty="0"/>
            </a:br>
            <a:br>
              <a:rPr lang="de-DE" dirty="0"/>
            </a:br>
            <a:r>
              <a:rPr lang="de-DE" dirty="0"/>
              <a:t>Du kannst hier auch die Textausrichtung einstellen: „Oben“ für VIEL TEXT oder </a:t>
            </a:r>
            <a:br>
              <a:rPr lang="de-DE" dirty="0"/>
            </a:br>
            <a:r>
              <a:rPr lang="de-DE" dirty="0"/>
              <a:t>„Mittig“ für KURZE STATEMENTS</a:t>
            </a:r>
          </a:p>
          <a:p>
            <a:pPr lvl="0"/>
            <a:endParaRPr lang="de-DE" dirty="0"/>
          </a:p>
        </p:txBody>
      </p:sp>
    </p:spTree>
    <p:extLst>
      <p:ext uri="{BB962C8B-B14F-4D97-AF65-F5344CB8AC3E}">
        <p14:creationId xmlns:p14="http://schemas.microsoft.com/office/powerpoint/2010/main" val="257338409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nnzahlen ">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83DCAE6E-D287-674F-A910-B9B0439C3111}"/>
              </a:ext>
            </a:extLst>
          </p:cNvPr>
          <p:cNvSpPr>
            <a:spLocks noGrp="1"/>
          </p:cNvSpPr>
          <p:nvPr>
            <p:ph type="body" sz="half" idx="2" hasCustomPrompt="1"/>
          </p:nvPr>
        </p:nvSpPr>
        <p:spPr>
          <a:xfrm>
            <a:off x="1543999" y="4100770"/>
            <a:ext cx="2726803" cy="1028362"/>
          </a:xfrm>
        </p:spPr>
        <p:txBody>
          <a:bodyPr>
            <a:normAutofit/>
          </a:bodyPr>
          <a:lstStyle>
            <a:lvl1pPr marL="0" indent="0" algn="ctr">
              <a:buNone/>
              <a:defRPr sz="1600">
                <a:solidFill>
                  <a:srgbClr val="3C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err="1"/>
              <a:t>Textbox</a:t>
            </a:r>
            <a:r>
              <a:rPr lang="de-DE" dirty="0"/>
              <a:t> mit Fließtext befüllen.</a:t>
            </a:r>
          </a:p>
        </p:txBody>
      </p:sp>
      <p:sp>
        <p:nvSpPr>
          <p:cNvPr id="5" name="Textplatzhalter 2">
            <a:extLst>
              <a:ext uri="{FF2B5EF4-FFF2-40B4-BE49-F238E27FC236}">
                <a16:creationId xmlns:a16="http://schemas.microsoft.com/office/drawing/2014/main" id="{72EB08A1-A25B-6F42-9269-54AD1FD31294}"/>
              </a:ext>
            </a:extLst>
          </p:cNvPr>
          <p:cNvSpPr>
            <a:spLocks noGrp="1"/>
          </p:cNvSpPr>
          <p:nvPr>
            <p:ph type="body" idx="1"/>
          </p:nvPr>
        </p:nvSpPr>
        <p:spPr>
          <a:xfrm>
            <a:off x="1544000" y="3240742"/>
            <a:ext cx="2726803" cy="604535"/>
          </a:xfrm>
        </p:spPr>
        <p:txBody>
          <a:bodyPr anchor="ctr">
            <a:normAutofit/>
          </a:bodyPr>
          <a:lstStyle>
            <a:lvl1pPr marL="0" indent="0" algn="ctr">
              <a:buNone/>
              <a:defRPr sz="2000" b="0" i="0">
                <a:solidFill>
                  <a:srgbClr val="3C3C3C"/>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Textplatzhalter 3">
            <a:extLst>
              <a:ext uri="{FF2B5EF4-FFF2-40B4-BE49-F238E27FC236}">
                <a16:creationId xmlns:a16="http://schemas.microsoft.com/office/drawing/2014/main" id="{FAECD395-142E-7944-95FE-3106D3F527E0}"/>
              </a:ext>
            </a:extLst>
          </p:cNvPr>
          <p:cNvSpPr>
            <a:spLocks noGrp="1"/>
          </p:cNvSpPr>
          <p:nvPr>
            <p:ph type="body" sz="half" idx="10" hasCustomPrompt="1"/>
          </p:nvPr>
        </p:nvSpPr>
        <p:spPr>
          <a:xfrm>
            <a:off x="4598127" y="4100770"/>
            <a:ext cx="2726803" cy="1028362"/>
          </a:xfrm>
        </p:spPr>
        <p:txBody>
          <a:bodyPr>
            <a:noAutofit/>
          </a:bodyPr>
          <a:lstStyle>
            <a:lvl1pPr marL="0" indent="0" algn="ctr">
              <a:buNone/>
              <a:defRPr sz="1600">
                <a:solidFill>
                  <a:srgbClr val="3C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err="1"/>
              <a:t>Textbox</a:t>
            </a:r>
            <a:r>
              <a:rPr lang="de-DE" dirty="0"/>
              <a:t> mit Fließtext befüllen.</a:t>
            </a:r>
          </a:p>
        </p:txBody>
      </p:sp>
      <p:sp>
        <p:nvSpPr>
          <p:cNvPr id="7" name="Textplatzhalter 2">
            <a:extLst>
              <a:ext uri="{FF2B5EF4-FFF2-40B4-BE49-F238E27FC236}">
                <a16:creationId xmlns:a16="http://schemas.microsoft.com/office/drawing/2014/main" id="{977753DB-9102-4F44-8833-17B5E7128937}"/>
              </a:ext>
            </a:extLst>
          </p:cNvPr>
          <p:cNvSpPr>
            <a:spLocks noGrp="1"/>
          </p:cNvSpPr>
          <p:nvPr>
            <p:ph type="body" idx="11"/>
          </p:nvPr>
        </p:nvSpPr>
        <p:spPr>
          <a:xfrm>
            <a:off x="4598128" y="3240742"/>
            <a:ext cx="2726803" cy="604535"/>
          </a:xfrm>
        </p:spPr>
        <p:txBody>
          <a:bodyPr anchor="ctr">
            <a:noAutofit/>
          </a:bodyPr>
          <a:lstStyle>
            <a:lvl1pPr marL="0" indent="0" algn="ctr">
              <a:buNone/>
              <a:defRPr sz="2000" b="0" i="0">
                <a:solidFill>
                  <a:srgbClr val="3C3C3C"/>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Textplatzhalter 2">
            <a:extLst>
              <a:ext uri="{FF2B5EF4-FFF2-40B4-BE49-F238E27FC236}">
                <a16:creationId xmlns:a16="http://schemas.microsoft.com/office/drawing/2014/main" id="{6B9E6973-30D1-EE40-A7C9-9E3DDEAFC4F9}"/>
              </a:ext>
            </a:extLst>
          </p:cNvPr>
          <p:cNvSpPr>
            <a:spLocks noGrp="1"/>
          </p:cNvSpPr>
          <p:nvPr>
            <p:ph type="body" idx="12" hasCustomPrompt="1"/>
          </p:nvPr>
        </p:nvSpPr>
        <p:spPr>
          <a:xfrm>
            <a:off x="1542411" y="2541495"/>
            <a:ext cx="2726803" cy="658906"/>
          </a:xfrm>
        </p:spPr>
        <p:txBody>
          <a:bodyPr anchor="ctr">
            <a:noAutofit/>
          </a:bodyPr>
          <a:lstStyle>
            <a:lvl1pPr marL="0" indent="0" algn="ctr">
              <a:buNone/>
              <a:defRPr sz="3200" b="0" i="0">
                <a:solidFill>
                  <a:srgbClr val="EB5032"/>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100kWp</a:t>
            </a:r>
          </a:p>
        </p:txBody>
      </p:sp>
      <p:sp>
        <p:nvSpPr>
          <p:cNvPr id="9" name="Textplatzhalter 2">
            <a:extLst>
              <a:ext uri="{FF2B5EF4-FFF2-40B4-BE49-F238E27FC236}">
                <a16:creationId xmlns:a16="http://schemas.microsoft.com/office/drawing/2014/main" id="{3966EB54-584F-6646-881A-93F0F5BF18CE}"/>
              </a:ext>
            </a:extLst>
          </p:cNvPr>
          <p:cNvSpPr>
            <a:spLocks noGrp="1"/>
          </p:cNvSpPr>
          <p:nvPr>
            <p:ph type="body" idx="13" hasCustomPrompt="1"/>
          </p:nvPr>
        </p:nvSpPr>
        <p:spPr>
          <a:xfrm>
            <a:off x="4596539" y="2541495"/>
            <a:ext cx="2726803" cy="658906"/>
          </a:xfrm>
        </p:spPr>
        <p:txBody>
          <a:bodyPr anchor="ctr">
            <a:noAutofit/>
          </a:bodyPr>
          <a:lstStyle>
            <a:lvl1pPr marL="0" indent="0" algn="ctr">
              <a:buNone/>
              <a:defRPr sz="3200" b="0" i="0">
                <a:solidFill>
                  <a:srgbClr val="EB5032"/>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100kWp</a:t>
            </a:r>
          </a:p>
        </p:txBody>
      </p:sp>
      <p:sp>
        <p:nvSpPr>
          <p:cNvPr id="10" name="Textplatzhalter 3">
            <a:extLst>
              <a:ext uri="{FF2B5EF4-FFF2-40B4-BE49-F238E27FC236}">
                <a16:creationId xmlns:a16="http://schemas.microsoft.com/office/drawing/2014/main" id="{ACC61F28-F81F-0043-BBE8-B31E5735FC99}"/>
              </a:ext>
            </a:extLst>
          </p:cNvPr>
          <p:cNvSpPr>
            <a:spLocks noGrp="1"/>
          </p:cNvSpPr>
          <p:nvPr>
            <p:ph type="body" sz="half" idx="14" hasCustomPrompt="1"/>
          </p:nvPr>
        </p:nvSpPr>
        <p:spPr>
          <a:xfrm>
            <a:off x="7650666" y="4100770"/>
            <a:ext cx="2726803" cy="1028362"/>
          </a:xfrm>
        </p:spPr>
        <p:txBody>
          <a:bodyPr>
            <a:noAutofit/>
          </a:bodyPr>
          <a:lstStyle>
            <a:lvl1pPr marL="0" indent="0" algn="ctr">
              <a:buNone/>
              <a:defRPr sz="1600">
                <a:solidFill>
                  <a:srgbClr val="3C3C3C"/>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err="1"/>
              <a:t>Textbox</a:t>
            </a:r>
            <a:r>
              <a:rPr lang="de-DE" dirty="0"/>
              <a:t> mit Fließtext befüllen.</a:t>
            </a:r>
          </a:p>
        </p:txBody>
      </p:sp>
      <p:sp>
        <p:nvSpPr>
          <p:cNvPr id="11" name="Textplatzhalter 2">
            <a:extLst>
              <a:ext uri="{FF2B5EF4-FFF2-40B4-BE49-F238E27FC236}">
                <a16:creationId xmlns:a16="http://schemas.microsoft.com/office/drawing/2014/main" id="{4F481898-E6DB-8441-AC6D-08EA09C74616}"/>
              </a:ext>
            </a:extLst>
          </p:cNvPr>
          <p:cNvSpPr>
            <a:spLocks noGrp="1"/>
          </p:cNvSpPr>
          <p:nvPr>
            <p:ph type="body" idx="15"/>
          </p:nvPr>
        </p:nvSpPr>
        <p:spPr>
          <a:xfrm>
            <a:off x="7650667" y="3240742"/>
            <a:ext cx="2726803" cy="604535"/>
          </a:xfrm>
        </p:spPr>
        <p:txBody>
          <a:bodyPr anchor="ctr">
            <a:noAutofit/>
          </a:bodyPr>
          <a:lstStyle>
            <a:lvl1pPr marL="0" indent="0" algn="ctr">
              <a:buNone/>
              <a:defRPr sz="2000" b="0" i="0">
                <a:solidFill>
                  <a:srgbClr val="3C3C3C"/>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platzhalter 2">
            <a:extLst>
              <a:ext uri="{FF2B5EF4-FFF2-40B4-BE49-F238E27FC236}">
                <a16:creationId xmlns:a16="http://schemas.microsoft.com/office/drawing/2014/main" id="{7B404D8A-5E11-6B49-AB5E-FECD2F430267}"/>
              </a:ext>
            </a:extLst>
          </p:cNvPr>
          <p:cNvSpPr>
            <a:spLocks noGrp="1"/>
          </p:cNvSpPr>
          <p:nvPr>
            <p:ph type="body" idx="16" hasCustomPrompt="1"/>
          </p:nvPr>
        </p:nvSpPr>
        <p:spPr>
          <a:xfrm>
            <a:off x="7649078" y="2541495"/>
            <a:ext cx="2726803" cy="658906"/>
          </a:xfrm>
        </p:spPr>
        <p:txBody>
          <a:bodyPr anchor="ctr">
            <a:noAutofit/>
          </a:bodyPr>
          <a:lstStyle>
            <a:lvl1pPr marL="0" indent="0" algn="ctr">
              <a:buNone/>
              <a:defRPr sz="3200" b="0" i="0">
                <a:solidFill>
                  <a:srgbClr val="EB5032"/>
                </a:solidFill>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100kWp</a:t>
            </a:r>
          </a:p>
        </p:txBody>
      </p:sp>
      <p:sp>
        <p:nvSpPr>
          <p:cNvPr id="13" name="Textplatzhalter 11">
            <a:extLst>
              <a:ext uri="{FF2B5EF4-FFF2-40B4-BE49-F238E27FC236}">
                <a16:creationId xmlns:a16="http://schemas.microsoft.com/office/drawing/2014/main" id="{42942974-E6DD-358A-9F8A-F2ED07F3D720}"/>
              </a:ext>
            </a:extLst>
          </p:cNvPr>
          <p:cNvSpPr>
            <a:spLocks noGrp="1"/>
          </p:cNvSpPr>
          <p:nvPr>
            <p:ph type="body" sz="quarter" idx="17"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14" name="Titelplatzhalter 1">
            <a:extLst>
              <a:ext uri="{FF2B5EF4-FFF2-40B4-BE49-F238E27FC236}">
                <a16:creationId xmlns:a16="http://schemas.microsoft.com/office/drawing/2014/main" id="{1FDA6295-F566-A36B-3A77-366E5B09D13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359817096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amp; Text, standard">
    <p:spTree>
      <p:nvGrpSpPr>
        <p:cNvPr id="1" name=""/>
        <p:cNvGrpSpPr/>
        <p:nvPr/>
      </p:nvGrpSpPr>
      <p:grpSpPr>
        <a:xfrm>
          <a:off x="0" y="0"/>
          <a:ext cx="0" cy="0"/>
          <a:chOff x="0" y="0"/>
          <a:chExt cx="0" cy="0"/>
        </a:xfrm>
      </p:grpSpPr>
      <p:sp>
        <p:nvSpPr>
          <p:cNvPr id="5" name="Textplatzhalter 2">
            <a:extLst>
              <a:ext uri="{FF2B5EF4-FFF2-40B4-BE49-F238E27FC236}">
                <a16:creationId xmlns:a16="http://schemas.microsoft.com/office/drawing/2014/main" id="{AE69093C-AB00-C88D-5B7C-53D47C605F2B}"/>
              </a:ext>
            </a:extLst>
          </p:cNvPr>
          <p:cNvSpPr>
            <a:spLocks noGrp="1"/>
          </p:cNvSpPr>
          <p:nvPr>
            <p:ph idx="1" hasCustomPrompt="1"/>
          </p:nvPr>
        </p:nvSpPr>
        <p:spPr>
          <a:xfrm>
            <a:off x="434788" y="1746324"/>
            <a:ext cx="11250705" cy="4076252"/>
          </a:xfrm>
          <a:prstGeom prst="rect">
            <a:avLst/>
          </a:prstGeom>
        </p:spPr>
        <p:txBody>
          <a:bodyPr vert="horz" lIns="91440" tIns="45720" rIns="91440" bIns="45720" rtlCol="0">
            <a:noAutofit/>
          </a:bodyPr>
          <a:lstStyle>
            <a:lvl1pPr marL="0" indent="0">
              <a:buNone/>
              <a:defRPr>
                <a:solidFill>
                  <a:srgbClr val="3C3C3C"/>
                </a:solidFill>
              </a:defRPr>
            </a:lvl1pPr>
          </a:lstStyle>
          <a:p>
            <a:pPr lvl="0"/>
            <a:r>
              <a:rPr lang="de-DE" dirty="0" err="1"/>
              <a:t>Textbox</a:t>
            </a:r>
            <a:r>
              <a:rPr lang="de-DE" dirty="0"/>
              <a:t> mit Fließtext befüllen.</a:t>
            </a:r>
          </a:p>
        </p:txBody>
      </p:sp>
      <p:sp>
        <p:nvSpPr>
          <p:cNvPr id="4" name="Textplatzhalter 11">
            <a:extLst>
              <a:ext uri="{FF2B5EF4-FFF2-40B4-BE49-F238E27FC236}">
                <a16:creationId xmlns:a16="http://schemas.microsoft.com/office/drawing/2014/main" id="{9186B353-1738-1953-A01D-2C81143CBA01}"/>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Titelplatzhalter 1">
            <a:extLst>
              <a:ext uri="{FF2B5EF4-FFF2-40B4-BE49-F238E27FC236}">
                <a16:creationId xmlns:a16="http://schemas.microsoft.com/office/drawing/2014/main" id="{D7978899-D853-4F24-0BB6-8D74668B5049}"/>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243453025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gramm Säule">
    <p:spTree>
      <p:nvGrpSpPr>
        <p:cNvPr id="1" name=""/>
        <p:cNvGrpSpPr/>
        <p:nvPr/>
      </p:nvGrpSpPr>
      <p:grpSpPr>
        <a:xfrm>
          <a:off x="0" y="0"/>
          <a:ext cx="0" cy="0"/>
          <a:chOff x="0" y="0"/>
          <a:chExt cx="0" cy="0"/>
        </a:xfrm>
      </p:grpSpPr>
      <p:graphicFrame>
        <p:nvGraphicFramePr>
          <p:cNvPr id="5" name="Diagramm 4">
            <a:extLst>
              <a:ext uri="{FF2B5EF4-FFF2-40B4-BE49-F238E27FC236}">
                <a16:creationId xmlns:a16="http://schemas.microsoft.com/office/drawing/2014/main" id="{CC42D2AE-418D-214B-8CE4-7525D8FF32ED}"/>
              </a:ext>
            </a:extLst>
          </p:cNvPr>
          <p:cNvGraphicFramePr/>
          <p:nvPr userDrawn="1">
            <p:extLst>
              <p:ext uri="{D42A27DB-BD31-4B8C-83A1-F6EECF244321}">
                <p14:modId xmlns:p14="http://schemas.microsoft.com/office/powerpoint/2010/main" val="1071390331"/>
              </p:ext>
            </p:extLst>
          </p:nvPr>
        </p:nvGraphicFramePr>
        <p:xfrm>
          <a:off x="1454369" y="1396027"/>
          <a:ext cx="9283262" cy="4655605"/>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platzhalter 11">
            <a:extLst>
              <a:ext uri="{FF2B5EF4-FFF2-40B4-BE49-F238E27FC236}">
                <a16:creationId xmlns:a16="http://schemas.microsoft.com/office/drawing/2014/main" id="{6B2B3A38-EF26-E85E-18E3-E6FAA1C1F693}"/>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Fußzeilenplatzhalter 5">
            <a:extLst>
              <a:ext uri="{FF2B5EF4-FFF2-40B4-BE49-F238E27FC236}">
                <a16:creationId xmlns:a16="http://schemas.microsoft.com/office/drawing/2014/main" id="{F28CD49A-47A9-E9EE-D4C9-4D4F6DF3A429}"/>
              </a:ext>
            </a:extLst>
          </p:cNvPr>
          <p:cNvSpPr>
            <a:spLocks noGrp="1"/>
          </p:cNvSpPr>
          <p:nvPr>
            <p:ph type="ftr" sz="quarter" idx="12"/>
          </p:nvPr>
        </p:nvSpPr>
        <p:spPr/>
        <p:txBody>
          <a:bodyPr/>
          <a:lstStyle/>
          <a:p>
            <a:r>
              <a:rPr lang="de-DE" dirty="0"/>
              <a:t>Fußnote einfügen</a:t>
            </a:r>
          </a:p>
        </p:txBody>
      </p:sp>
      <p:sp>
        <p:nvSpPr>
          <p:cNvPr id="7" name="Titelplatzhalter 1">
            <a:extLst>
              <a:ext uri="{FF2B5EF4-FFF2-40B4-BE49-F238E27FC236}">
                <a16:creationId xmlns:a16="http://schemas.microsoft.com/office/drawing/2014/main" id="{9538909A-9B08-E463-D8CE-942C96CF071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359491724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Zwischenfolie Titel, 2-zeilig, Name">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1148198" y="2748543"/>
            <a:ext cx="6812461" cy="1420045"/>
          </a:xfrm>
        </p:spPr>
        <p:txBody>
          <a:bodyPr>
            <a:noAutofit/>
          </a:bodyPr>
          <a:lstStyle>
            <a:lvl1pPr marL="0" indent="0">
              <a:lnSpc>
                <a:spcPct val="90000"/>
              </a:lnSpc>
              <a:spcBef>
                <a:spcPts val="0"/>
              </a:spcBef>
              <a:buNone/>
              <a:defRPr sz="4800" b="1" i="0">
                <a:solidFill>
                  <a:srgbClr val="3C3C3C"/>
                </a:solidFill>
                <a:latin typeface="Titillium Web SemiBold" pitchFamily="2" charset="77"/>
              </a:defRPr>
            </a:lvl1pPr>
          </a:lstStyle>
          <a:p>
            <a:pPr lvl="0"/>
            <a:r>
              <a:rPr lang="de-DE" dirty="0"/>
              <a:t>Text </a:t>
            </a:r>
            <a:br>
              <a:rPr lang="de-DE" dirty="0"/>
            </a:br>
            <a:r>
              <a:rPr lang="de-DE" dirty="0"/>
              <a:t>2-zeilig</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1184294" y="5021262"/>
            <a:ext cx="6812461" cy="500939"/>
          </a:xfrm>
        </p:spPr>
        <p:txBody>
          <a:bodyPr>
            <a:noAutofit/>
          </a:bodyPr>
          <a:lstStyle>
            <a:lvl1pPr marL="0" indent="0">
              <a:buNone/>
              <a:defRPr sz="2000" b="1" i="0" spc="0">
                <a:solidFill>
                  <a:srgbClr val="3C3C3C"/>
                </a:solidFill>
                <a:latin typeface="Titillium Web SemiBold" pitchFamily="2" charset="77"/>
              </a:defRPr>
            </a:lvl1pPr>
          </a:lstStyle>
          <a:p>
            <a:pPr lvl="0"/>
            <a:r>
              <a:rPr lang="de-DE"/>
              <a:t>Vorname Nachname</a:t>
            </a:r>
          </a:p>
        </p:txBody>
      </p:sp>
      <p:pic>
        <p:nvPicPr>
          <p:cNvPr id="4" name="Grafik 3" descr="Ein Bild, das Text, ClipArt enthält.&#10;&#10;Automatisch generierte Beschreibung">
            <a:extLst>
              <a:ext uri="{FF2B5EF4-FFF2-40B4-BE49-F238E27FC236}">
                <a16:creationId xmlns:a16="http://schemas.microsoft.com/office/drawing/2014/main" id="{5A1D6173-256A-2C27-31C7-8B3BD01460A5}"/>
              </a:ext>
            </a:extLst>
          </p:cNvPr>
          <p:cNvPicPr>
            <a:picLocks noChangeAspect="1"/>
          </p:cNvPicPr>
          <p:nvPr userDrawn="1"/>
        </p:nvPicPr>
        <p:blipFill>
          <a:blip r:embed="rId2"/>
          <a:stretch>
            <a:fillRect/>
          </a:stretch>
        </p:blipFill>
        <p:spPr>
          <a:xfrm>
            <a:off x="1148198" y="1782522"/>
            <a:ext cx="1178144" cy="634385"/>
          </a:xfrm>
          <a:prstGeom prst="rect">
            <a:avLst/>
          </a:prstGeom>
        </p:spPr>
      </p:pic>
      <p:sp>
        <p:nvSpPr>
          <p:cNvPr id="5" name="Bildplatzhalter 2">
            <a:extLst>
              <a:ext uri="{FF2B5EF4-FFF2-40B4-BE49-F238E27FC236}">
                <a16:creationId xmlns:a16="http://schemas.microsoft.com/office/drawing/2014/main" id="{E52FB641-E9F9-9602-4F99-A28BD96FEF9D}"/>
              </a:ext>
            </a:extLst>
          </p:cNvPr>
          <p:cNvSpPr>
            <a:spLocks noGrp="1"/>
          </p:cNvSpPr>
          <p:nvPr>
            <p:ph type="pic" idx="1"/>
          </p:nvPr>
        </p:nvSpPr>
        <p:spPr>
          <a:xfrm>
            <a:off x="8283388" y="2351488"/>
            <a:ext cx="2635623" cy="2343178"/>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6" name="Rechteck 5">
            <a:extLst>
              <a:ext uri="{FF2B5EF4-FFF2-40B4-BE49-F238E27FC236}">
                <a16:creationId xmlns:a16="http://schemas.microsoft.com/office/drawing/2014/main" id="{5B3B322D-9FC3-F4BD-F928-446EDA24D5D5}"/>
              </a:ext>
            </a:extLst>
          </p:cNvPr>
          <p:cNvSpPr/>
          <p:nvPr userDrawn="1"/>
        </p:nvSpPr>
        <p:spPr>
          <a:xfrm>
            <a:off x="363071" y="336176"/>
            <a:ext cx="1532964" cy="52443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spTree>
    <p:extLst>
      <p:ext uri="{BB962C8B-B14F-4D97-AF65-F5344CB8AC3E}">
        <p14:creationId xmlns:p14="http://schemas.microsoft.com/office/powerpoint/2010/main" val="224295067"/>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agramm Linie">
    <p:spTree>
      <p:nvGrpSpPr>
        <p:cNvPr id="1" name=""/>
        <p:cNvGrpSpPr/>
        <p:nvPr/>
      </p:nvGrpSpPr>
      <p:grpSpPr>
        <a:xfrm>
          <a:off x="0" y="0"/>
          <a:ext cx="0" cy="0"/>
          <a:chOff x="0" y="0"/>
          <a:chExt cx="0" cy="0"/>
        </a:xfrm>
      </p:grpSpPr>
      <p:graphicFrame>
        <p:nvGraphicFramePr>
          <p:cNvPr id="2" name="Diagramm 1">
            <a:extLst>
              <a:ext uri="{FF2B5EF4-FFF2-40B4-BE49-F238E27FC236}">
                <a16:creationId xmlns:a16="http://schemas.microsoft.com/office/drawing/2014/main" id="{68CDB3DA-B2F2-E945-8E3F-CC097ACD5435}"/>
              </a:ext>
            </a:extLst>
          </p:cNvPr>
          <p:cNvGraphicFramePr/>
          <p:nvPr userDrawn="1">
            <p:extLst>
              <p:ext uri="{D42A27DB-BD31-4B8C-83A1-F6EECF244321}">
                <p14:modId xmlns:p14="http://schemas.microsoft.com/office/powerpoint/2010/main" val="1205775197"/>
              </p:ext>
            </p:extLst>
          </p:nvPr>
        </p:nvGraphicFramePr>
        <p:xfrm>
          <a:off x="1360239" y="1396027"/>
          <a:ext cx="9283262" cy="4655605"/>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platzhalter 11">
            <a:extLst>
              <a:ext uri="{FF2B5EF4-FFF2-40B4-BE49-F238E27FC236}">
                <a16:creationId xmlns:a16="http://schemas.microsoft.com/office/drawing/2014/main" id="{8A98B4D8-A7D9-F160-010B-BB2E7A95231C}"/>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6" name="Titelplatzhalter 1">
            <a:extLst>
              <a:ext uri="{FF2B5EF4-FFF2-40B4-BE49-F238E27FC236}">
                <a16:creationId xmlns:a16="http://schemas.microsoft.com/office/drawing/2014/main" id="{07914DB9-8AE6-389D-53B2-44DB60BA2D1A}"/>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7" name="Fußzeilenplatzhalter 6">
            <a:extLst>
              <a:ext uri="{FF2B5EF4-FFF2-40B4-BE49-F238E27FC236}">
                <a16:creationId xmlns:a16="http://schemas.microsoft.com/office/drawing/2014/main" id="{836918AE-87E2-0810-AC48-1520913BEB0A}"/>
              </a:ext>
            </a:extLst>
          </p:cNvPr>
          <p:cNvSpPr>
            <a:spLocks noGrp="1"/>
          </p:cNvSpPr>
          <p:nvPr>
            <p:ph type="ftr" sz="quarter" idx="12"/>
          </p:nvPr>
        </p:nvSpPr>
        <p:spPr/>
        <p:txBody>
          <a:bodyPr/>
          <a:lstStyle/>
          <a:p>
            <a:r>
              <a:rPr lang="de-DE" dirty="0"/>
              <a:t>Fußnote einfügen</a:t>
            </a:r>
          </a:p>
        </p:txBody>
      </p:sp>
    </p:spTree>
    <p:extLst>
      <p:ext uri="{BB962C8B-B14F-4D97-AF65-F5344CB8AC3E}">
        <p14:creationId xmlns:p14="http://schemas.microsoft.com/office/powerpoint/2010/main" val="89522587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2" name="Textplatzhalter 11">
            <a:extLst>
              <a:ext uri="{FF2B5EF4-FFF2-40B4-BE49-F238E27FC236}">
                <a16:creationId xmlns:a16="http://schemas.microsoft.com/office/drawing/2014/main" id="{886AFA63-81CC-5DE5-F923-85D9C03D069D}"/>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marL="0" marR="0" lvl="0" indent="0" algn="l" defTabSz="914400" rtl="0" eaLnBrk="1" fontAlgn="auto" latinLnBrk="0" hangingPunct="1">
              <a:lnSpc>
                <a:spcPct val="90000"/>
              </a:lnSpc>
              <a:spcBef>
                <a:spcPts val="1000"/>
              </a:spcBef>
              <a:spcAft>
                <a:spcPts val="0"/>
              </a:spcAft>
              <a:buClr>
                <a:srgbClr val="EB5032"/>
              </a:buClr>
              <a:buSzPct val="140000"/>
              <a:buFont typeface="Arial" panose="020B0604020202020204" pitchFamily="34" charset="0"/>
              <a:buNone/>
              <a:tabLst/>
              <a:defRPr/>
            </a:pPr>
            <a:r>
              <a:rPr lang="de-DE" sz="1600" spc="0" dirty="0">
                <a:solidFill>
                  <a:srgbClr val="EB5032"/>
                </a:solidFill>
              </a:rPr>
              <a:t>MASTER TITEL </a:t>
            </a:r>
            <a:endParaRPr lang="de-DE" dirty="0"/>
          </a:p>
        </p:txBody>
      </p:sp>
      <p:sp>
        <p:nvSpPr>
          <p:cNvPr id="3" name="Titelplatzhalter 1">
            <a:extLst>
              <a:ext uri="{FF2B5EF4-FFF2-40B4-BE49-F238E27FC236}">
                <a16:creationId xmlns:a16="http://schemas.microsoft.com/office/drawing/2014/main" id="{95FA99FD-72FF-DFF7-237D-92065DF26A01}"/>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189548715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R mit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44703274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Zwischenfolie Titel">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726143" y="2427588"/>
            <a:ext cx="9625334" cy="733425"/>
          </a:xfrm>
        </p:spPr>
        <p:txBody>
          <a:bodyPr>
            <a:noAutofit/>
          </a:bodyPr>
          <a:lstStyle>
            <a:lvl1pPr marL="0" indent="0">
              <a:buNone/>
              <a:defRPr sz="4800" b="1" i="0">
                <a:solidFill>
                  <a:srgbClr val="3C3C3C"/>
                </a:solidFill>
                <a:latin typeface="Titillium Web SemiBold" pitchFamily="2" charset="77"/>
              </a:defRPr>
            </a:lvl1pPr>
          </a:lstStyle>
          <a:p>
            <a:pPr lvl="0"/>
            <a:r>
              <a:rPr lang="de-DE"/>
              <a:t>MASTERTEXTFORMAT BEARBEITEN</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726143" y="3429000"/>
            <a:ext cx="7661664" cy="500939"/>
          </a:xfrm>
        </p:spPr>
        <p:txBody>
          <a:bodyPr>
            <a:noAutofit/>
          </a:bodyPr>
          <a:lstStyle>
            <a:lvl1pPr marL="0" indent="0">
              <a:buNone/>
              <a:defRPr sz="2400" b="1" i="0">
                <a:solidFill>
                  <a:srgbClr val="EB5032"/>
                </a:solidFill>
                <a:latin typeface="Titillium Web SemiBold" pitchFamily="2" charset="77"/>
              </a:defRPr>
            </a:lvl1pPr>
          </a:lstStyle>
          <a:p>
            <a:pPr lvl="0"/>
            <a:r>
              <a:rPr lang="de-DE"/>
              <a:t>MASTERTEXTFORMAT BEARBEITEN</a:t>
            </a:r>
          </a:p>
        </p:txBody>
      </p:sp>
      <p:sp>
        <p:nvSpPr>
          <p:cNvPr id="11" name="Textplatzhalter 8">
            <a:extLst>
              <a:ext uri="{FF2B5EF4-FFF2-40B4-BE49-F238E27FC236}">
                <a16:creationId xmlns:a16="http://schemas.microsoft.com/office/drawing/2014/main" id="{4D6AA8C1-F484-2E42-9700-7A8FCFE0478C}"/>
              </a:ext>
            </a:extLst>
          </p:cNvPr>
          <p:cNvSpPr>
            <a:spLocks noGrp="1"/>
          </p:cNvSpPr>
          <p:nvPr>
            <p:ph type="body" sz="quarter" idx="12" hasCustomPrompt="1"/>
          </p:nvPr>
        </p:nvSpPr>
        <p:spPr>
          <a:xfrm>
            <a:off x="726143" y="4217670"/>
            <a:ext cx="7661664" cy="500939"/>
          </a:xfrm>
        </p:spPr>
        <p:txBody>
          <a:bodyPr>
            <a:noAutofit/>
          </a:bodyPr>
          <a:lstStyle>
            <a:lvl1pPr marL="0" indent="0">
              <a:buNone/>
              <a:defRPr sz="2400" b="1" i="0">
                <a:solidFill>
                  <a:srgbClr val="EB5032"/>
                </a:solidFill>
                <a:latin typeface="Titillium Web SemiBold" pitchFamily="2" charset="77"/>
              </a:defRPr>
            </a:lvl1pPr>
          </a:lstStyle>
          <a:p>
            <a:pPr lvl="0"/>
            <a:r>
              <a:rPr lang="de-DE"/>
              <a:t>MASTERTEXTFORMAT BEARBEITEN</a:t>
            </a:r>
          </a:p>
        </p:txBody>
      </p:sp>
    </p:spTree>
    <p:extLst>
      <p:ext uri="{BB962C8B-B14F-4D97-AF65-F5344CB8AC3E}">
        <p14:creationId xmlns:p14="http://schemas.microsoft.com/office/powerpoint/2010/main" val="294933243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Zwischenfolie Titel">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596900" y="636270"/>
            <a:ext cx="8427830" cy="666750"/>
          </a:xfrm>
        </p:spPr>
        <p:txBody>
          <a:bodyPr>
            <a:noAutofit/>
          </a:bodyPr>
          <a:lstStyle>
            <a:lvl1pPr marL="0" indent="0">
              <a:buNone/>
              <a:defRPr sz="4000" b="1" i="0">
                <a:solidFill>
                  <a:srgbClr val="3E3E3E"/>
                </a:solidFill>
                <a:latin typeface="Titillium Web" pitchFamily="2" charset="77"/>
              </a:defRPr>
            </a:lvl1pPr>
          </a:lstStyle>
          <a:p>
            <a:pPr lvl="0"/>
            <a:r>
              <a:rPr lang="de-DE"/>
              <a:t>MASTERTEXTFORMAT BEARBEITEN</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596900" y="1303020"/>
            <a:ext cx="8427830" cy="666750"/>
          </a:xfrm>
        </p:spPr>
        <p:txBody>
          <a:bodyPr>
            <a:noAutofit/>
          </a:bodyPr>
          <a:lstStyle>
            <a:lvl1pPr marL="0" indent="0">
              <a:buNone/>
              <a:defRPr sz="4000" b="1" i="0">
                <a:solidFill>
                  <a:srgbClr val="EB5032"/>
                </a:solidFill>
                <a:latin typeface="Titillium Web" pitchFamily="2" charset="77"/>
              </a:defRPr>
            </a:lvl1pPr>
          </a:lstStyle>
          <a:p>
            <a:pPr lvl="0"/>
            <a:r>
              <a:rPr lang="de-DE"/>
              <a:t>MASTERTEXTFORMAT BEARBEITEN</a:t>
            </a:r>
          </a:p>
        </p:txBody>
      </p:sp>
      <p:sp>
        <p:nvSpPr>
          <p:cNvPr id="11" name="Textplatzhalter 8">
            <a:extLst>
              <a:ext uri="{FF2B5EF4-FFF2-40B4-BE49-F238E27FC236}">
                <a16:creationId xmlns:a16="http://schemas.microsoft.com/office/drawing/2014/main" id="{4D6AA8C1-F484-2E42-9700-7A8FCFE0478C}"/>
              </a:ext>
            </a:extLst>
          </p:cNvPr>
          <p:cNvSpPr>
            <a:spLocks noGrp="1"/>
          </p:cNvSpPr>
          <p:nvPr>
            <p:ph type="body" sz="quarter" idx="12" hasCustomPrompt="1"/>
          </p:nvPr>
        </p:nvSpPr>
        <p:spPr>
          <a:xfrm>
            <a:off x="596900" y="1969770"/>
            <a:ext cx="8427830" cy="666750"/>
          </a:xfrm>
        </p:spPr>
        <p:txBody>
          <a:bodyPr>
            <a:noAutofit/>
          </a:bodyPr>
          <a:lstStyle>
            <a:lvl1pPr marL="0" indent="0">
              <a:buNone/>
              <a:defRPr sz="4000" b="1" i="0">
                <a:solidFill>
                  <a:srgbClr val="EB5032"/>
                </a:solidFill>
                <a:latin typeface="Titillium Web" pitchFamily="2" charset="77"/>
              </a:defRPr>
            </a:lvl1pPr>
          </a:lstStyle>
          <a:p>
            <a:pPr lvl="0"/>
            <a:r>
              <a:rPr lang="de-DE"/>
              <a:t>MASTERTEXTFORMAT BEARBEITEN</a:t>
            </a:r>
          </a:p>
        </p:txBody>
      </p:sp>
      <p:sp>
        <p:nvSpPr>
          <p:cNvPr id="12" name="Textplatzhalter 8">
            <a:extLst>
              <a:ext uri="{FF2B5EF4-FFF2-40B4-BE49-F238E27FC236}">
                <a16:creationId xmlns:a16="http://schemas.microsoft.com/office/drawing/2014/main" id="{12ECD9B2-FA9D-8145-9251-F186B2E78C57}"/>
              </a:ext>
            </a:extLst>
          </p:cNvPr>
          <p:cNvSpPr>
            <a:spLocks noGrp="1"/>
          </p:cNvSpPr>
          <p:nvPr>
            <p:ph type="body" sz="quarter" idx="13" hasCustomPrompt="1"/>
          </p:nvPr>
        </p:nvSpPr>
        <p:spPr>
          <a:xfrm>
            <a:off x="596900" y="2699385"/>
            <a:ext cx="8427830" cy="666750"/>
          </a:xfrm>
        </p:spPr>
        <p:txBody>
          <a:bodyPr>
            <a:noAutofit/>
          </a:bodyPr>
          <a:lstStyle>
            <a:lvl1pPr marL="0" indent="0">
              <a:buNone/>
              <a:defRPr sz="4000" b="1" i="0">
                <a:solidFill>
                  <a:srgbClr val="EB5032"/>
                </a:solidFill>
                <a:latin typeface="Titillium Web" pitchFamily="2" charset="77"/>
              </a:defRPr>
            </a:lvl1pPr>
          </a:lstStyle>
          <a:p>
            <a:pPr lvl="0"/>
            <a:r>
              <a:rPr lang="de-DE"/>
              <a:t>MASTERTEXTFORMAT BEARBEITEN</a:t>
            </a:r>
          </a:p>
        </p:txBody>
      </p:sp>
      <p:sp>
        <p:nvSpPr>
          <p:cNvPr id="13" name="Textplatzhalter 8">
            <a:extLst>
              <a:ext uri="{FF2B5EF4-FFF2-40B4-BE49-F238E27FC236}">
                <a16:creationId xmlns:a16="http://schemas.microsoft.com/office/drawing/2014/main" id="{DEDFC072-C4B1-7C4A-ACBD-49CBE16E6284}"/>
              </a:ext>
            </a:extLst>
          </p:cNvPr>
          <p:cNvSpPr>
            <a:spLocks noGrp="1"/>
          </p:cNvSpPr>
          <p:nvPr>
            <p:ph type="body" sz="quarter" idx="14" hasCustomPrompt="1"/>
          </p:nvPr>
        </p:nvSpPr>
        <p:spPr>
          <a:xfrm>
            <a:off x="596900" y="3429000"/>
            <a:ext cx="8427830" cy="666750"/>
          </a:xfrm>
        </p:spPr>
        <p:txBody>
          <a:bodyPr>
            <a:noAutofit/>
          </a:bodyPr>
          <a:lstStyle>
            <a:lvl1pPr marL="0" indent="0">
              <a:buNone/>
              <a:defRPr sz="4000" b="1" i="0">
                <a:solidFill>
                  <a:srgbClr val="EB5032"/>
                </a:solidFill>
                <a:latin typeface="Titillium Web" pitchFamily="2" charset="77"/>
              </a:defRPr>
            </a:lvl1pPr>
          </a:lstStyle>
          <a:p>
            <a:pPr lvl="0"/>
            <a:r>
              <a:rPr lang="de-DE"/>
              <a:t>MASTERTEXTFORMAT BEARBEITEN</a:t>
            </a:r>
          </a:p>
        </p:txBody>
      </p:sp>
    </p:spTree>
    <p:extLst>
      <p:ext uri="{BB962C8B-B14F-4D97-AF65-F5344CB8AC3E}">
        <p14:creationId xmlns:p14="http://schemas.microsoft.com/office/powerpoint/2010/main" val="378291265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Nur Titel">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6E2185B9-2BCB-D148-A3C6-3142BF5A4E2A}"/>
              </a:ext>
            </a:extLst>
          </p:cNvPr>
          <p:cNvSpPr>
            <a:spLocks noGrp="1"/>
          </p:cNvSpPr>
          <p:nvPr>
            <p:ph type="title"/>
          </p:nvPr>
        </p:nvSpPr>
        <p:spPr>
          <a:xfrm>
            <a:off x="838200" y="656672"/>
            <a:ext cx="9047922" cy="499579"/>
          </a:xfrm>
        </p:spPr>
        <p:txBody>
          <a:bodyPr/>
          <a:lstStyle/>
          <a:p>
            <a:r>
              <a:rPr lang="de-DE"/>
              <a:t>Mastertitelformat bearbeiten</a:t>
            </a:r>
          </a:p>
        </p:txBody>
      </p:sp>
    </p:spTree>
    <p:extLst>
      <p:ext uri="{BB962C8B-B14F-4D97-AF65-F5344CB8AC3E}">
        <p14:creationId xmlns:p14="http://schemas.microsoft.com/office/powerpoint/2010/main" val="144009091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Nur Titel">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6E2185B9-2BCB-D148-A3C6-3142BF5A4E2A}"/>
              </a:ext>
            </a:extLst>
          </p:cNvPr>
          <p:cNvSpPr>
            <a:spLocks noGrp="1"/>
          </p:cNvSpPr>
          <p:nvPr>
            <p:ph type="title"/>
          </p:nvPr>
        </p:nvSpPr>
        <p:spPr>
          <a:xfrm>
            <a:off x="517646" y="850049"/>
            <a:ext cx="8690578" cy="499579"/>
          </a:xfrm>
        </p:spPr>
        <p:txBody>
          <a:bodyPr/>
          <a:lstStyle>
            <a:lvl1pPr>
              <a:defRPr sz="2400" cap="none">
                <a:solidFill>
                  <a:srgbClr val="3C3C3C"/>
                </a:solidFill>
              </a:defRPr>
            </a:lvl1pPr>
          </a:lstStyle>
          <a:p>
            <a:r>
              <a:rPr lang="de-DE"/>
              <a:t>Mastertitelformat bearbeiten</a:t>
            </a:r>
          </a:p>
        </p:txBody>
      </p:sp>
    </p:spTree>
    <p:extLst>
      <p:ext uri="{BB962C8B-B14F-4D97-AF65-F5344CB8AC3E}">
        <p14:creationId xmlns:p14="http://schemas.microsoft.com/office/powerpoint/2010/main" val="26512719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Nur Titel">
    <p:spTree>
      <p:nvGrpSpPr>
        <p:cNvPr id="1" name=""/>
        <p:cNvGrpSpPr/>
        <p:nvPr/>
      </p:nvGrpSpPr>
      <p:grpSpPr>
        <a:xfrm>
          <a:off x="0" y="0"/>
          <a:ext cx="0" cy="0"/>
          <a:chOff x="0" y="0"/>
          <a:chExt cx="0" cy="0"/>
        </a:xfrm>
      </p:grpSpPr>
      <p:sp>
        <p:nvSpPr>
          <p:cNvPr id="2" name="Textplatzhalter 11">
            <a:extLst>
              <a:ext uri="{FF2B5EF4-FFF2-40B4-BE49-F238E27FC236}">
                <a16:creationId xmlns:a16="http://schemas.microsoft.com/office/drawing/2014/main" id="{886AFA63-81CC-5DE5-F923-85D9C03D069D}"/>
              </a:ext>
            </a:extLst>
          </p:cNvPr>
          <p:cNvSpPr>
            <a:spLocks noGrp="1"/>
          </p:cNvSpPr>
          <p:nvPr>
            <p:ph type="body" sz="quarter" idx="11" hasCustomPrompt="1"/>
          </p:nvPr>
        </p:nvSpPr>
        <p:spPr>
          <a:xfrm>
            <a:off x="720000" y="436317"/>
            <a:ext cx="3307688" cy="330947"/>
          </a:xfrm>
        </p:spPr>
        <p:txBody>
          <a:bodyPr lIns="0">
            <a:noAutofit/>
          </a:bodyPr>
          <a:lstStyle>
            <a:lvl1pPr marL="0" indent="0" algn="l">
              <a:buNone/>
              <a:defRPr lang="de-DE" sz="1600" b="1" i="0" cap="all" baseline="0" dirty="0" smtClean="0">
                <a:solidFill>
                  <a:srgbClr val="EB5032"/>
                </a:solidFill>
                <a:latin typeface="Titillium Web SemiBold" pitchFamily="2" charset="77"/>
              </a:defRPr>
            </a:lvl1pPr>
          </a:lstStyle>
          <a:p>
            <a:pPr marL="0" marR="0" lvl="0" indent="0" algn="l" defTabSz="914400" rtl="0" eaLnBrk="1" fontAlgn="auto" latinLnBrk="0" hangingPunct="1">
              <a:lnSpc>
                <a:spcPct val="90000"/>
              </a:lnSpc>
              <a:spcBef>
                <a:spcPts val="1000"/>
              </a:spcBef>
              <a:spcAft>
                <a:spcPts val="0"/>
              </a:spcAft>
              <a:buClr>
                <a:srgbClr val="EB5032"/>
              </a:buClr>
              <a:buSzPct val="140000"/>
              <a:buFont typeface="Arial" panose="020B0604020202020204" pitchFamily="34" charset="0"/>
              <a:buNone/>
              <a:tabLst/>
              <a:defRPr/>
            </a:pPr>
            <a:r>
              <a:rPr lang="de-DE" sz="1600" spc="0">
                <a:solidFill>
                  <a:srgbClr val="EB5032"/>
                </a:solidFill>
              </a:rPr>
              <a:t>MASTER TITEL </a:t>
            </a:r>
            <a:endParaRPr lang="de-DE"/>
          </a:p>
        </p:txBody>
      </p:sp>
      <p:sp>
        <p:nvSpPr>
          <p:cNvPr id="3" name="Titelplatzhalter 1">
            <a:extLst>
              <a:ext uri="{FF2B5EF4-FFF2-40B4-BE49-F238E27FC236}">
                <a16:creationId xmlns:a16="http://schemas.microsoft.com/office/drawing/2014/main" id="{95FA99FD-72FF-DFF7-237D-92065DF26A01}"/>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5" name="Bildplatzhalter 4">
            <a:extLst>
              <a:ext uri="{FF2B5EF4-FFF2-40B4-BE49-F238E27FC236}">
                <a16:creationId xmlns:a16="http://schemas.microsoft.com/office/drawing/2014/main" id="{FC22C89E-EDD3-E8A4-2FB7-12ED0445150F}"/>
              </a:ext>
            </a:extLst>
          </p:cNvPr>
          <p:cNvSpPr>
            <a:spLocks noGrp="1"/>
          </p:cNvSpPr>
          <p:nvPr>
            <p:ph type="pic" sz="quarter" idx="12"/>
          </p:nvPr>
        </p:nvSpPr>
        <p:spPr>
          <a:xfrm>
            <a:off x="504000" y="436562"/>
            <a:ext cx="180000" cy="180000"/>
          </a:xfrm>
        </p:spPr>
        <p:txBody>
          <a:bodyPr/>
          <a:lstStyle/>
          <a:p>
            <a:endParaRPr lang="de-DE"/>
          </a:p>
        </p:txBody>
      </p:sp>
    </p:spTree>
    <p:extLst>
      <p:ext uri="{BB962C8B-B14F-4D97-AF65-F5344CB8AC3E}">
        <p14:creationId xmlns:p14="http://schemas.microsoft.com/office/powerpoint/2010/main" val="383694761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‹Nr.›</a:t>
            </a:fld>
            <a:endParaRPr lang="en-US"/>
          </a:p>
        </p:txBody>
      </p:sp>
    </p:spTree>
    <p:extLst>
      <p:ext uri="{BB962C8B-B14F-4D97-AF65-F5344CB8AC3E}">
        <p14:creationId xmlns:p14="http://schemas.microsoft.com/office/powerpoint/2010/main" val="2339899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ischenfolie Titel, 1-zeilig, Name">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1148198" y="2748544"/>
            <a:ext cx="6812461" cy="716424"/>
          </a:xfrm>
        </p:spPr>
        <p:txBody>
          <a:bodyPr>
            <a:noAutofit/>
          </a:bodyPr>
          <a:lstStyle>
            <a:lvl1pPr marL="0" indent="0">
              <a:buNone/>
              <a:defRPr sz="4800" b="1" i="0">
                <a:solidFill>
                  <a:srgbClr val="3C3C3C"/>
                </a:solidFill>
                <a:latin typeface="Titillium Web SemiBold" pitchFamily="2" charset="77"/>
              </a:defRPr>
            </a:lvl1pPr>
          </a:lstStyle>
          <a:p>
            <a:pPr lvl="0"/>
            <a:r>
              <a:rPr lang="de-DE"/>
              <a:t>Text 1-zeilig</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1184294" y="5021262"/>
            <a:ext cx="6812461" cy="500939"/>
          </a:xfrm>
        </p:spPr>
        <p:txBody>
          <a:bodyPr>
            <a:noAutofit/>
          </a:bodyPr>
          <a:lstStyle>
            <a:lvl1pPr marL="0" indent="0">
              <a:buNone/>
              <a:defRPr sz="2000" b="1" i="0" spc="0">
                <a:solidFill>
                  <a:srgbClr val="3C3C3C"/>
                </a:solidFill>
                <a:latin typeface="Titillium Web SemiBold" pitchFamily="2" charset="77"/>
              </a:defRPr>
            </a:lvl1pPr>
          </a:lstStyle>
          <a:p>
            <a:pPr lvl="0"/>
            <a:r>
              <a:rPr lang="de-DE"/>
              <a:t>Vorname Nachname</a:t>
            </a:r>
          </a:p>
        </p:txBody>
      </p:sp>
      <p:pic>
        <p:nvPicPr>
          <p:cNvPr id="4" name="Grafik 3" descr="Ein Bild, das Text, ClipArt enthält.&#10;&#10;Automatisch generierte Beschreibung">
            <a:extLst>
              <a:ext uri="{FF2B5EF4-FFF2-40B4-BE49-F238E27FC236}">
                <a16:creationId xmlns:a16="http://schemas.microsoft.com/office/drawing/2014/main" id="{5A1D6173-256A-2C27-31C7-8B3BD01460A5}"/>
              </a:ext>
            </a:extLst>
          </p:cNvPr>
          <p:cNvPicPr>
            <a:picLocks noChangeAspect="1"/>
          </p:cNvPicPr>
          <p:nvPr userDrawn="1"/>
        </p:nvPicPr>
        <p:blipFill>
          <a:blip r:embed="rId2"/>
          <a:stretch>
            <a:fillRect/>
          </a:stretch>
        </p:blipFill>
        <p:spPr>
          <a:xfrm>
            <a:off x="1148198" y="1782522"/>
            <a:ext cx="1178144" cy="634385"/>
          </a:xfrm>
          <a:prstGeom prst="rect">
            <a:avLst/>
          </a:prstGeom>
        </p:spPr>
      </p:pic>
      <p:sp>
        <p:nvSpPr>
          <p:cNvPr id="5" name="Bildplatzhalter 2">
            <a:extLst>
              <a:ext uri="{FF2B5EF4-FFF2-40B4-BE49-F238E27FC236}">
                <a16:creationId xmlns:a16="http://schemas.microsoft.com/office/drawing/2014/main" id="{E52FB641-E9F9-9602-4F99-A28BD96FEF9D}"/>
              </a:ext>
            </a:extLst>
          </p:cNvPr>
          <p:cNvSpPr>
            <a:spLocks noGrp="1"/>
          </p:cNvSpPr>
          <p:nvPr>
            <p:ph type="pic" idx="1"/>
          </p:nvPr>
        </p:nvSpPr>
        <p:spPr>
          <a:xfrm>
            <a:off x="8283388" y="2327425"/>
            <a:ext cx="2635623" cy="2343178"/>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6" name="Rechteck 5">
            <a:extLst>
              <a:ext uri="{FF2B5EF4-FFF2-40B4-BE49-F238E27FC236}">
                <a16:creationId xmlns:a16="http://schemas.microsoft.com/office/drawing/2014/main" id="{5B3B322D-9FC3-F4BD-F928-446EDA24D5D5}"/>
              </a:ext>
            </a:extLst>
          </p:cNvPr>
          <p:cNvSpPr/>
          <p:nvPr userDrawn="1"/>
        </p:nvSpPr>
        <p:spPr>
          <a:xfrm>
            <a:off x="363071" y="336176"/>
            <a:ext cx="1532964" cy="52443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spTree>
    <p:extLst>
      <p:ext uri="{BB962C8B-B14F-4D97-AF65-F5344CB8AC3E}">
        <p14:creationId xmlns:p14="http://schemas.microsoft.com/office/powerpoint/2010/main" val="319334225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ischenfolie Titel, 2-zeilig, Produktname">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1148198" y="2748543"/>
            <a:ext cx="6812461" cy="1366257"/>
          </a:xfrm>
        </p:spPr>
        <p:txBody>
          <a:bodyPr>
            <a:noAutofit/>
          </a:bodyPr>
          <a:lstStyle>
            <a:lvl1pPr marL="0" indent="0">
              <a:lnSpc>
                <a:spcPct val="90000"/>
              </a:lnSpc>
              <a:spcBef>
                <a:spcPts val="0"/>
              </a:spcBef>
              <a:buNone/>
              <a:defRPr sz="4800" b="1" i="0">
                <a:solidFill>
                  <a:srgbClr val="3C3C3C"/>
                </a:solidFill>
                <a:latin typeface="Titillium Web SemiBold" pitchFamily="2" charset="77"/>
              </a:defRPr>
            </a:lvl1pPr>
          </a:lstStyle>
          <a:p>
            <a:pPr lvl="0"/>
            <a:r>
              <a:rPr lang="de-DE" dirty="0"/>
              <a:t>Text </a:t>
            </a:r>
            <a:br>
              <a:rPr lang="de-DE" dirty="0"/>
            </a:br>
            <a:r>
              <a:rPr lang="de-DE" dirty="0"/>
              <a:t>2-zeilig</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1184294" y="4470500"/>
            <a:ext cx="6812461" cy="500939"/>
          </a:xfrm>
        </p:spPr>
        <p:txBody>
          <a:bodyPr>
            <a:noAutofit/>
          </a:bodyPr>
          <a:lstStyle>
            <a:lvl1pPr marL="0" indent="0">
              <a:buNone/>
              <a:defRPr sz="2000" b="1" i="0" spc="0">
                <a:solidFill>
                  <a:srgbClr val="3C3C3C"/>
                </a:solidFill>
                <a:latin typeface="Titillium Web SemiBold" pitchFamily="2" charset="77"/>
              </a:defRPr>
            </a:lvl1pPr>
          </a:lstStyle>
          <a:p>
            <a:pPr lvl="0"/>
            <a:r>
              <a:rPr lang="de-DE" dirty="0"/>
              <a:t>ZUSATZ TEXT / GROSSBUCHSTABEN</a:t>
            </a:r>
          </a:p>
        </p:txBody>
      </p:sp>
      <p:pic>
        <p:nvPicPr>
          <p:cNvPr id="4" name="Grafik 3" descr="Ein Bild, das Text, ClipArt enthält.&#10;&#10;Automatisch generierte Beschreibung">
            <a:extLst>
              <a:ext uri="{FF2B5EF4-FFF2-40B4-BE49-F238E27FC236}">
                <a16:creationId xmlns:a16="http://schemas.microsoft.com/office/drawing/2014/main" id="{5A1D6173-256A-2C27-31C7-8B3BD01460A5}"/>
              </a:ext>
            </a:extLst>
          </p:cNvPr>
          <p:cNvPicPr>
            <a:picLocks noChangeAspect="1"/>
          </p:cNvPicPr>
          <p:nvPr userDrawn="1"/>
        </p:nvPicPr>
        <p:blipFill>
          <a:blip r:embed="rId2"/>
          <a:stretch>
            <a:fillRect/>
          </a:stretch>
        </p:blipFill>
        <p:spPr>
          <a:xfrm>
            <a:off x="1148198" y="1782522"/>
            <a:ext cx="1178144" cy="634385"/>
          </a:xfrm>
          <a:prstGeom prst="rect">
            <a:avLst/>
          </a:prstGeom>
        </p:spPr>
      </p:pic>
      <p:sp>
        <p:nvSpPr>
          <p:cNvPr id="5" name="Bildplatzhalter 2">
            <a:extLst>
              <a:ext uri="{FF2B5EF4-FFF2-40B4-BE49-F238E27FC236}">
                <a16:creationId xmlns:a16="http://schemas.microsoft.com/office/drawing/2014/main" id="{E52FB641-E9F9-9602-4F99-A28BD96FEF9D}"/>
              </a:ext>
            </a:extLst>
          </p:cNvPr>
          <p:cNvSpPr>
            <a:spLocks noGrp="1"/>
          </p:cNvSpPr>
          <p:nvPr>
            <p:ph type="pic" idx="1"/>
          </p:nvPr>
        </p:nvSpPr>
        <p:spPr>
          <a:xfrm>
            <a:off x="8283388" y="2351487"/>
            <a:ext cx="2635623" cy="2343178"/>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6" name="Rechteck 5">
            <a:extLst>
              <a:ext uri="{FF2B5EF4-FFF2-40B4-BE49-F238E27FC236}">
                <a16:creationId xmlns:a16="http://schemas.microsoft.com/office/drawing/2014/main" id="{5B3B322D-9FC3-F4BD-F928-446EDA24D5D5}"/>
              </a:ext>
            </a:extLst>
          </p:cNvPr>
          <p:cNvSpPr/>
          <p:nvPr userDrawn="1"/>
        </p:nvSpPr>
        <p:spPr>
          <a:xfrm>
            <a:off x="363071" y="336176"/>
            <a:ext cx="1532964" cy="52443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spTree>
    <p:extLst>
      <p:ext uri="{BB962C8B-B14F-4D97-AF65-F5344CB8AC3E}">
        <p14:creationId xmlns:p14="http://schemas.microsoft.com/office/powerpoint/2010/main" val="350601082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ischenfolie Titel, 1-zeilig, Produktname">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1148198" y="3246082"/>
            <a:ext cx="6812461" cy="680457"/>
          </a:xfrm>
        </p:spPr>
        <p:txBody>
          <a:bodyPr>
            <a:noAutofit/>
          </a:bodyPr>
          <a:lstStyle>
            <a:lvl1pPr marL="0" indent="0">
              <a:buNone/>
              <a:defRPr sz="4800" b="1" i="0">
                <a:solidFill>
                  <a:srgbClr val="3C3C3C"/>
                </a:solidFill>
                <a:latin typeface="Titillium Web SemiBold" pitchFamily="2" charset="77"/>
              </a:defRPr>
            </a:lvl1pPr>
          </a:lstStyle>
          <a:p>
            <a:pPr lvl="0"/>
            <a:r>
              <a:rPr lang="de-DE"/>
              <a:t>Text 1-zeilig</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1184294" y="4468365"/>
            <a:ext cx="6812461" cy="500939"/>
          </a:xfrm>
        </p:spPr>
        <p:txBody>
          <a:bodyPr>
            <a:noAutofit/>
          </a:bodyPr>
          <a:lstStyle>
            <a:lvl1pPr marL="0" indent="0">
              <a:buNone/>
              <a:defRPr sz="2000" b="1" i="0" spc="0">
                <a:solidFill>
                  <a:srgbClr val="3C3C3C"/>
                </a:solidFill>
                <a:latin typeface="Titillium Web SemiBold" pitchFamily="2" charset="77"/>
              </a:defRPr>
            </a:lvl1pPr>
          </a:lstStyle>
          <a:p>
            <a:pPr lvl="0"/>
            <a:r>
              <a:rPr lang="de-DE" dirty="0"/>
              <a:t>ZUSATZ TEXT / GROSSBUCHSTABEN</a:t>
            </a:r>
          </a:p>
        </p:txBody>
      </p:sp>
      <p:pic>
        <p:nvPicPr>
          <p:cNvPr id="4" name="Grafik 3" descr="Ein Bild, das Text, ClipArt enthält.&#10;&#10;Automatisch generierte Beschreibung">
            <a:extLst>
              <a:ext uri="{FF2B5EF4-FFF2-40B4-BE49-F238E27FC236}">
                <a16:creationId xmlns:a16="http://schemas.microsoft.com/office/drawing/2014/main" id="{5A1D6173-256A-2C27-31C7-8B3BD01460A5}"/>
              </a:ext>
            </a:extLst>
          </p:cNvPr>
          <p:cNvPicPr>
            <a:picLocks noChangeAspect="1"/>
          </p:cNvPicPr>
          <p:nvPr userDrawn="1"/>
        </p:nvPicPr>
        <p:blipFill>
          <a:blip r:embed="rId2"/>
          <a:stretch>
            <a:fillRect/>
          </a:stretch>
        </p:blipFill>
        <p:spPr>
          <a:xfrm>
            <a:off x="1148198" y="2347296"/>
            <a:ext cx="1178144" cy="634385"/>
          </a:xfrm>
          <a:prstGeom prst="rect">
            <a:avLst/>
          </a:prstGeom>
        </p:spPr>
      </p:pic>
      <p:sp>
        <p:nvSpPr>
          <p:cNvPr id="5" name="Bildplatzhalter 2">
            <a:extLst>
              <a:ext uri="{FF2B5EF4-FFF2-40B4-BE49-F238E27FC236}">
                <a16:creationId xmlns:a16="http://schemas.microsoft.com/office/drawing/2014/main" id="{E52FB641-E9F9-9602-4F99-A28BD96FEF9D}"/>
              </a:ext>
            </a:extLst>
          </p:cNvPr>
          <p:cNvSpPr>
            <a:spLocks noGrp="1"/>
          </p:cNvSpPr>
          <p:nvPr>
            <p:ph type="pic" idx="1"/>
          </p:nvPr>
        </p:nvSpPr>
        <p:spPr>
          <a:xfrm>
            <a:off x="8283388" y="2363521"/>
            <a:ext cx="2635623" cy="2343178"/>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6" name="Rechteck 5">
            <a:extLst>
              <a:ext uri="{FF2B5EF4-FFF2-40B4-BE49-F238E27FC236}">
                <a16:creationId xmlns:a16="http://schemas.microsoft.com/office/drawing/2014/main" id="{5B3B322D-9FC3-F4BD-F928-446EDA24D5D5}"/>
              </a:ext>
            </a:extLst>
          </p:cNvPr>
          <p:cNvSpPr/>
          <p:nvPr userDrawn="1"/>
        </p:nvSpPr>
        <p:spPr>
          <a:xfrm>
            <a:off x="363071" y="336176"/>
            <a:ext cx="1532964" cy="52443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spTree>
    <p:extLst>
      <p:ext uri="{BB962C8B-B14F-4D97-AF65-F5344CB8AC3E}">
        <p14:creationId xmlns:p14="http://schemas.microsoft.com/office/powerpoint/2010/main" val="320173331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folie Titel, Vorstellung mit Namen">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FBABB5C9-6470-D240-B63D-8A5873352782}"/>
              </a:ext>
            </a:extLst>
          </p:cNvPr>
          <p:cNvSpPr>
            <a:spLocks noGrp="1"/>
          </p:cNvSpPr>
          <p:nvPr>
            <p:ph type="body" sz="quarter" idx="10" hasCustomPrompt="1"/>
          </p:nvPr>
        </p:nvSpPr>
        <p:spPr>
          <a:xfrm>
            <a:off x="6559297" y="4248897"/>
            <a:ext cx="4819426" cy="672728"/>
          </a:xfrm>
        </p:spPr>
        <p:txBody>
          <a:bodyPr anchor="t">
            <a:noAutofit/>
          </a:bodyPr>
          <a:lstStyle>
            <a:lvl1pPr marL="0" indent="0">
              <a:buNone/>
              <a:defRPr sz="4500" b="0" i="0">
                <a:solidFill>
                  <a:srgbClr val="3C3C3C"/>
                </a:solidFill>
                <a:latin typeface="Titillium Web" pitchFamily="2" charset="77"/>
              </a:defRPr>
            </a:lvl1pPr>
          </a:lstStyle>
          <a:p>
            <a:pPr lvl="0"/>
            <a:r>
              <a:rPr lang="de-DE"/>
              <a:t>Vorname </a:t>
            </a:r>
          </a:p>
        </p:txBody>
      </p:sp>
      <p:sp>
        <p:nvSpPr>
          <p:cNvPr id="10" name="Textplatzhalter 8">
            <a:extLst>
              <a:ext uri="{FF2B5EF4-FFF2-40B4-BE49-F238E27FC236}">
                <a16:creationId xmlns:a16="http://schemas.microsoft.com/office/drawing/2014/main" id="{2831DB39-0107-E34D-8963-9FAB348E027F}"/>
              </a:ext>
            </a:extLst>
          </p:cNvPr>
          <p:cNvSpPr>
            <a:spLocks noGrp="1"/>
          </p:cNvSpPr>
          <p:nvPr>
            <p:ph type="body" sz="quarter" idx="11" hasCustomPrompt="1"/>
          </p:nvPr>
        </p:nvSpPr>
        <p:spPr>
          <a:xfrm>
            <a:off x="6559296" y="5921721"/>
            <a:ext cx="4819427" cy="500939"/>
          </a:xfrm>
        </p:spPr>
        <p:txBody>
          <a:bodyPr>
            <a:noAutofit/>
          </a:bodyPr>
          <a:lstStyle>
            <a:lvl1pPr marL="0" indent="0">
              <a:buNone/>
              <a:defRPr sz="2000" b="0" i="0" spc="0">
                <a:solidFill>
                  <a:srgbClr val="3C3C3C"/>
                </a:solidFill>
                <a:latin typeface="Titillium Web" pitchFamily="2" charset="77"/>
              </a:defRPr>
            </a:lvl1pPr>
          </a:lstStyle>
          <a:p>
            <a:pPr lvl="0"/>
            <a:r>
              <a:rPr lang="de-DE"/>
              <a:t>Aufgabenbereich | Zuständigkeit</a:t>
            </a:r>
          </a:p>
        </p:txBody>
      </p:sp>
      <p:sp>
        <p:nvSpPr>
          <p:cNvPr id="5" name="Bildplatzhalter 2">
            <a:extLst>
              <a:ext uri="{FF2B5EF4-FFF2-40B4-BE49-F238E27FC236}">
                <a16:creationId xmlns:a16="http://schemas.microsoft.com/office/drawing/2014/main" id="{E52FB641-E9F9-9602-4F99-A28BD96FEF9D}"/>
              </a:ext>
            </a:extLst>
          </p:cNvPr>
          <p:cNvSpPr>
            <a:spLocks noGrp="1"/>
          </p:cNvSpPr>
          <p:nvPr>
            <p:ph type="pic" idx="1"/>
          </p:nvPr>
        </p:nvSpPr>
        <p:spPr>
          <a:xfrm>
            <a:off x="708456" y="4457526"/>
            <a:ext cx="1800000" cy="1800000"/>
          </a:xfrm>
        </p:spPr>
        <p:txBody>
          <a:bodyPr anchor="ctr">
            <a:normAutofit/>
          </a:bodyPr>
          <a:lstStyle>
            <a:lvl1pPr marL="0" indent="0" algn="ctr">
              <a:buNone/>
              <a:defRPr sz="2000">
                <a:solidFill>
                  <a:srgbClr val="B8B8B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6" name="Rechteck 5">
            <a:extLst>
              <a:ext uri="{FF2B5EF4-FFF2-40B4-BE49-F238E27FC236}">
                <a16:creationId xmlns:a16="http://schemas.microsoft.com/office/drawing/2014/main" id="{5B3B322D-9FC3-F4BD-F928-446EDA24D5D5}"/>
              </a:ext>
            </a:extLst>
          </p:cNvPr>
          <p:cNvSpPr/>
          <p:nvPr userDrawn="1"/>
        </p:nvSpPr>
        <p:spPr>
          <a:xfrm>
            <a:off x="363071" y="336176"/>
            <a:ext cx="1532964" cy="524436"/>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cxnSp>
        <p:nvCxnSpPr>
          <p:cNvPr id="11" name="Gerade Verbindung 10">
            <a:extLst>
              <a:ext uri="{FF2B5EF4-FFF2-40B4-BE49-F238E27FC236}">
                <a16:creationId xmlns:a16="http://schemas.microsoft.com/office/drawing/2014/main" id="{1F11AD7A-CBB2-74D8-7716-551FBEF2DC95}"/>
              </a:ext>
            </a:extLst>
          </p:cNvPr>
          <p:cNvCxnSpPr>
            <a:cxnSpLocks/>
          </p:cNvCxnSpPr>
          <p:nvPr userDrawn="1"/>
        </p:nvCxnSpPr>
        <p:spPr>
          <a:xfrm>
            <a:off x="6096000" y="0"/>
            <a:ext cx="0" cy="7276011"/>
          </a:xfrm>
          <a:prstGeom prst="line">
            <a:avLst/>
          </a:prstGeom>
          <a:ln w="31750">
            <a:solidFill>
              <a:srgbClr val="BDC6CB"/>
            </a:solidFill>
            <a:headEnd w="lg" len="lg"/>
            <a:tailEnd type="triangle"/>
          </a:ln>
        </p:spPr>
        <p:style>
          <a:lnRef idx="1">
            <a:schemeClr val="dk1"/>
          </a:lnRef>
          <a:fillRef idx="0">
            <a:schemeClr val="dk1"/>
          </a:fillRef>
          <a:effectRef idx="0">
            <a:schemeClr val="dk1"/>
          </a:effectRef>
          <a:fontRef idx="minor">
            <a:schemeClr val="tx1"/>
          </a:fontRef>
        </p:style>
      </p:cxnSp>
      <p:sp>
        <p:nvSpPr>
          <p:cNvPr id="17" name="Textplatzhalter 16">
            <a:extLst>
              <a:ext uri="{FF2B5EF4-FFF2-40B4-BE49-F238E27FC236}">
                <a16:creationId xmlns:a16="http://schemas.microsoft.com/office/drawing/2014/main" id="{32D94ECC-67D6-050D-6CE9-83192858F7E0}"/>
              </a:ext>
            </a:extLst>
          </p:cNvPr>
          <p:cNvSpPr>
            <a:spLocks noGrp="1"/>
          </p:cNvSpPr>
          <p:nvPr>
            <p:ph type="body" sz="quarter" idx="12" hasCustomPrompt="1"/>
          </p:nvPr>
        </p:nvSpPr>
        <p:spPr>
          <a:xfrm>
            <a:off x="6559550" y="4961966"/>
            <a:ext cx="4506913" cy="672728"/>
          </a:xfrm>
        </p:spPr>
        <p:txBody>
          <a:bodyPr>
            <a:noAutofit/>
          </a:bodyPr>
          <a:lstStyle>
            <a:lvl1pPr marL="0" indent="0">
              <a:buNone/>
              <a:defRPr sz="4500" b="1"/>
            </a:lvl1pPr>
          </a:lstStyle>
          <a:p>
            <a:pPr marL="0" marR="0" lvl="0" indent="0" algn="l" defTabSz="914400" rtl="0" eaLnBrk="1" fontAlgn="auto" latinLnBrk="0" hangingPunct="1">
              <a:lnSpc>
                <a:spcPct val="90000"/>
              </a:lnSpc>
              <a:spcBef>
                <a:spcPts val="1000"/>
              </a:spcBef>
              <a:spcAft>
                <a:spcPts val="0"/>
              </a:spcAft>
              <a:buClr>
                <a:srgbClr val="EB5032"/>
              </a:buClr>
              <a:buSzPct val="140000"/>
              <a:buFont typeface="Arial" panose="020B0604020202020204" pitchFamily="34" charset="0"/>
              <a:buNone/>
              <a:tabLst/>
              <a:defRPr/>
            </a:pPr>
            <a:r>
              <a:rPr lang="de-DE"/>
              <a:t>Nachname</a:t>
            </a:r>
          </a:p>
          <a:p>
            <a:pPr lvl="0"/>
            <a:endParaRPr lang="de-DE"/>
          </a:p>
        </p:txBody>
      </p:sp>
    </p:spTree>
    <p:extLst>
      <p:ext uri="{BB962C8B-B14F-4D97-AF65-F5344CB8AC3E}">
        <p14:creationId xmlns:p14="http://schemas.microsoft.com/office/powerpoint/2010/main" val="50333867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_Template">
    <p:spTree>
      <p:nvGrpSpPr>
        <p:cNvPr id="1" name=""/>
        <p:cNvGrpSpPr/>
        <p:nvPr/>
      </p:nvGrpSpPr>
      <p:grpSpPr>
        <a:xfrm>
          <a:off x="0" y="0"/>
          <a:ext cx="0" cy="0"/>
          <a:chOff x="0" y="0"/>
          <a:chExt cx="0" cy="0"/>
        </a:xfrm>
      </p:grpSpPr>
      <p:sp>
        <p:nvSpPr>
          <p:cNvPr id="2" name="Textplatzhalter 11">
            <a:extLst>
              <a:ext uri="{FF2B5EF4-FFF2-40B4-BE49-F238E27FC236}">
                <a16:creationId xmlns:a16="http://schemas.microsoft.com/office/drawing/2014/main" id="{886AFA63-81CC-5DE5-F923-85D9C03D069D}"/>
              </a:ext>
            </a:extLst>
          </p:cNvPr>
          <p:cNvSpPr>
            <a:spLocks noGrp="1"/>
          </p:cNvSpPr>
          <p:nvPr>
            <p:ph type="body" sz="quarter" idx="11"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marL="0" marR="0" lvl="0" indent="0" algn="l" defTabSz="914400" rtl="0" eaLnBrk="1" fontAlgn="auto" latinLnBrk="0" hangingPunct="1">
              <a:lnSpc>
                <a:spcPct val="90000"/>
              </a:lnSpc>
              <a:spcBef>
                <a:spcPts val="1000"/>
              </a:spcBef>
              <a:spcAft>
                <a:spcPts val="0"/>
              </a:spcAft>
              <a:buClr>
                <a:srgbClr val="EB5032"/>
              </a:buClr>
              <a:buSzPct val="140000"/>
              <a:buFont typeface="Arial" panose="020B0604020202020204" pitchFamily="34" charset="0"/>
              <a:buNone/>
              <a:tabLst/>
              <a:defRPr/>
            </a:pPr>
            <a:r>
              <a:rPr lang="de-DE" sz="1600" spc="0" dirty="0">
                <a:solidFill>
                  <a:srgbClr val="EB5032"/>
                </a:solidFill>
              </a:rPr>
              <a:t>AGENDA</a:t>
            </a:r>
            <a:endParaRPr lang="de-DE" dirty="0"/>
          </a:p>
        </p:txBody>
      </p:sp>
      <p:sp>
        <p:nvSpPr>
          <p:cNvPr id="3" name="Titelplatzhalter 1">
            <a:extLst>
              <a:ext uri="{FF2B5EF4-FFF2-40B4-BE49-F238E27FC236}">
                <a16:creationId xmlns:a16="http://schemas.microsoft.com/office/drawing/2014/main" id="{95FA99FD-72FF-DFF7-237D-92065DF26A01}"/>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12" name="Bildplatzhalter 11">
            <a:extLst>
              <a:ext uri="{FF2B5EF4-FFF2-40B4-BE49-F238E27FC236}">
                <a16:creationId xmlns:a16="http://schemas.microsoft.com/office/drawing/2014/main" id="{D6B5F929-CA0F-FFD7-F68E-3EB0F4C7BF66}"/>
              </a:ext>
            </a:extLst>
          </p:cNvPr>
          <p:cNvSpPr>
            <a:spLocks noGrp="1"/>
          </p:cNvSpPr>
          <p:nvPr>
            <p:ph type="pic" sz="quarter" idx="12"/>
          </p:nvPr>
        </p:nvSpPr>
        <p:spPr>
          <a:xfrm>
            <a:off x="1182844" y="1546219"/>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29" name="Textplatzhalter 28">
            <a:extLst>
              <a:ext uri="{FF2B5EF4-FFF2-40B4-BE49-F238E27FC236}">
                <a16:creationId xmlns:a16="http://schemas.microsoft.com/office/drawing/2014/main" id="{E08FD3B9-2955-6063-CBAB-FA47CED94810}"/>
              </a:ext>
            </a:extLst>
          </p:cNvPr>
          <p:cNvSpPr>
            <a:spLocks noGrp="1"/>
          </p:cNvSpPr>
          <p:nvPr>
            <p:ph type="body" sz="quarter" idx="24" hasCustomPrompt="1"/>
          </p:nvPr>
        </p:nvSpPr>
        <p:spPr>
          <a:xfrm>
            <a:off x="1871669" y="1560507"/>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30" name="Textplatzhalter 28">
            <a:extLst>
              <a:ext uri="{FF2B5EF4-FFF2-40B4-BE49-F238E27FC236}">
                <a16:creationId xmlns:a16="http://schemas.microsoft.com/office/drawing/2014/main" id="{0A516B54-035A-17F4-2A46-A0FBDFD5B978}"/>
              </a:ext>
            </a:extLst>
          </p:cNvPr>
          <p:cNvSpPr>
            <a:spLocks noGrp="1"/>
          </p:cNvSpPr>
          <p:nvPr>
            <p:ph type="body" sz="quarter" idx="25" hasCustomPrompt="1"/>
          </p:nvPr>
        </p:nvSpPr>
        <p:spPr>
          <a:xfrm>
            <a:off x="1871669" y="1861383"/>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35" name="Textplatzhalter 28">
            <a:extLst>
              <a:ext uri="{FF2B5EF4-FFF2-40B4-BE49-F238E27FC236}">
                <a16:creationId xmlns:a16="http://schemas.microsoft.com/office/drawing/2014/main" id="{E66115EB-AA1E-6936-EB68-45E2E83C10C1}"/>
              </a:ext>
            </a:extLst>
          </p:cNvPr>
          <p:cNvSpPr>
            <a:spLocks noGrp="1"/>
          </p:cNvSpPr>
          <p:nvPr>
            <p:ph type="body" sz="quarter" idx="28" hasCustomPrompt="1"/>
          </p:nvPr>
        </p:nvSpPr>
        <p:spPr>
          <a:xfrm>
            <a:off x="1871669" y="2617782"/>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37" name="Textplatzhalter 28">
            <a:extLst>
              <a:ext uri="{FF2B5EF4-FFF2-40B4-BE49-F238E27FC236}">
                <a16:creationId xmlns:a16="http://schemas.microsoft.com/office/drawing/2014/main" id="{310852D1-C133-C0C0-D03D-0D6CA93CEE0B}"/>
              </a:ext>
            </a:extLst>
          </p:cNvPr>
          <p:cNvSpPr>
            <a:spLocks noGrp="1"/>
          </p:cNvSpPr>
          <p:nvPr>
            <p:ph type="body" sz="quarter" idx="30" hasCustomPrompt="1"/>
          </p:nvPr>
        </p:nvSpPr>
        <p:spPr>
          <a:xfrm>
            <a:off x="1871669" y="3675057"/>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39" name="Textplatzhalter 28">
            <a:extLst>
              <a:ext uri="{FF2B5EF4-FFF2-40B4-BE49-F238E27FC236}">
                <a16:creationId xmlns:a16="http://schemas.microsoft.com/office/drawing/2014/main" id="{170EB4EC-C644-2BF1-55C2-416DDA0BE6C3}"/>
              </a:ext>
            </a:extLst>
          </p:cNvPr>
          <p:cNvSpPr>
            <a:spLocks noGrp="1"/>
          </p:cNvSpPr>
          <p:nvPr>
            <p:ph type="body" sz="quarter" idx="32" hasCustomPrompt="1"/>
          </p:nvPr>
        </p:nvSpPr>
        <p:spPr>
          <a:xfrm>
            <a:off x="1871669" y="4732332"/>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41" name="Textplatzhalter 28">
            <a:extLst>
              <a:ext uri="{FF2B5EF4-FFF2-40B4-BE49-F238E27FC236}">
                <a16:creationId xmlns:a16="http://schemas.microsoft.com/office/drawing/2014/main" id="{6E19AAD7-B53B-68AD-AD3E-8376F21562EB}"/>
              </a:ext>
            </a:extLst>
          </p:cNvPr>
          <p:cNvSpPr>
            <a:spLocks noGrp="1"/>
          </p:cNvSpPr>
          <p:nvPr>
            <p:ph type="body" sz="quarter" idx="34" hasCustomPrompt="1"/>
          </p:nvPr>
        </p:nvSpPr>
        <p:spPr>
          <a:xfrm>
            <a:off x="1871669" y="5775320"/>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89" name="Bildplatzhalter 11">
            <a:extLst>
              <a:ext uri="{FF2B5EF4-FFF2-40B4-BE49-F238E27FC236}">
                <a16:creationId xmlns:a16="http://schemas.microsoft.com/office/drawing/2014/main" id="{0F7A193B-D877-5530-1CA3-23F0BF9BD73C}"/>
              </a:ext>
            </a:extLst>
          </p:cNvPr>
          <p:cNvSpPr>
            <a:spLocks noGrp="1"/>
          </p:cNvSpPr>
          <p:nvPr>
            <p:ph type="pic" sz="quarter" idx="53"/>
          </p:nvPr>
        </p:nvSpPr>
        <p:spPr>
          <a:xfrm>
            <a:off x="1182844" y="2579889"/>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90" name="Bildplatzhalter 11">
            <a:extLst>
              <a:ext uri="{FF2B5EF4-FFF2-40B4-BE49-F238E27FC236}">
                <a16:creationId xmlns:a16="http://schemas.microsoft.com/office/drawing/2014/main" id="{6EAF151C-2ED9-35A5-714D-791C5218676C}"/>
              </a:ext>
            </a:extLst>
          </p:cNvPr>
          <p:cNvSpPr>
            <a:spLocks noGrp="1"/>
          </p:cNvSpPr>
          <p:nvPr>
            <p:ph type="pic" sz="quarter" idx="54"/>
          </p:nvPr>
        </p:nvSpPr>
        <p:spPr>
          <a:xfrm>
            <a:off x="1182844" y="3666567"/>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91" name="Bildplatzhalter 11">
            <a:extLst>
              <a:ext uri="{FF2B5EF4-FFF2-40B4-BE49-F238E27FC236}">
                <a16:creationId xmlns:a16="http://schemas.microsoft.com/office/drawing/2014/main" id="{45DE4FB9-5F88-4AAF-FBDF-589E7B172112}"/>
              </a:ext>
            </a:extLst>
          </p:cNvPr>
          <p:cNvSpPr>
            <a:spLocks noGrp="1"/>
          </p:cNvSpPr>
          <p:nvPr>
            <p:ph type="pic" sz="quarter" idx="55"/>
          </p:nvPr>
        </p:nvSpPr>
        <p:spPr>
          <a:xfrm>
            <a:off x="1182844" y="4726741"/>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92" name="Bildplatzhalter 11">
            <a:extLst>
              <a:ext uri="{FF2B5EF4-FFF2-40B4-BE49-F238E27FC236}">
                <a16:creationId xmlns:a16="http://schemas.microsoft.com/office/drawing/2014/main" id="{52448082-7C8F-4B6C-DA7B-87E3271DA456}"/>
              </a:ext>
            </a:extLst>
          </p:cNvPr>
          <p:cNvSpPr>
            <a:spLocks noGrp="1"/>
          </p:cNvSpPr>
          <p:nvPr>
            <p:ph type="pic" sz="quarter" idx="56"/>
          </p:nvPr>
        </p:nvSpPr>
        <p:spPr>
          <a:xfrm>
            <a:off x="1182844" y="5747158"/>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98" name="Textplatzhalter 28">
            <a:extLst>
              <a:ext uri="{FF2B5EF4-FFF2-40B4-BE49-F238E27FC236}">
                <a16:creationId xmlns:a16="http://schemas.microsoft.com/office/drawing/2014/main" id="{084FEB9E-9227-F231-FF54-889D9F577C42}"/>
              </a:ext>
            </a:extLst>
          </p:cNvPr>
          <p:cNvSpPr>
            <a:spLocks noGrp="1"/>
          </p:cNvSpPr>
          <p:nvPr>
            <p:ph type="body" sz="quarter" idx="62" hasCustomPrompt="1"/>
          </p:nvPr>
        </p:nvSpPr>
        <p:spPr>
          <a:xfrm>
            <a:off x="1871669" y="2896806"/>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99" name="Textplatzhalter 28">
            <a:extLst>
              <a:ext uri="{FF2B5EF4-FFF2-40B4-BE49-F238E27FC236}">
                <a16:creationId xmlns:a16="http://schemas.microsoft.com/office/drawing/2014/main" id="{BFDE4418-3476-3331-86DF-B74084F27E9F}"/>
              </a:ext>
            </a:extLst>
          </p:cNvPr>
          <p:cNvSpPr>
            <a:spLocks noGrp="1"/>
          </p:cNvSpPr>
          <p:nvPr>
            <p:ph type="body" sz="quarter" idx="63" hasCustomPrompt="1"/>
          </p:nvPr>
        </p:nvSpPr>
        <p:spPr>
          <a:xfrm>
            <a:off x="1871669" y="3959124"/>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00" name="Textplatzhalter 28">
            <a:extLst>
              <a:ext uri="{FF2B5EF4-FFF2-40B4-BE49-F238E27FC236}">
                <a16:creationId xmlns:a16="http://schemas.microsoft.com/office/drawing/2014/main" id="{0CD075B7-960A-66A6-67E3-8329C5B2AE24}"/>
              </a:ext>
            </a:extLst>
          </p:cNvPr>
          <p:cNvSpPr>
            <a:spLocks noGrp="1"/>
          </p:cNvSpPr>
          <p:nvPr>
            <p:ph type="body" sz="quarter" idx="64" hasCustomPrompt="1"/>
          </p:nvPr>
        </p:nvSpPr>
        <p:spPr>
          <a:xfrm>
            <a:off x="1871669" y="5007995"/>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01" name="Textplatzhalter 28">
            <a:extLst>
              <a:ext uri="{FF2B5EF4-FFF2-40B4-BE49-F238E27FC236}">
                <a16:creationId xmlns:a16="http://schemas.microsoft.com/office/drawing/2014/main" id="{DD0861CB-1EA1-9F57-13BA-479900B21C1A}"/>
              </a:ext>
            </a:extLst>
          </p:cNvPr>
          <p:cNvSpPr>
            <a:spLocks noGrp="1"/>
          </p:cNvSpPr>
          <p:nvPr>
            <p:ph type="body" sz="quarter" idx="65" hasCustomPrompt="1"/>
          </p:nvPr>
        </p:nvSpPr>
        <p:spPr>
          <a:xfrm>
            <a:off x="1871669" y="6056865"/>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02" name="Bildplatzhalter 11">
            <a:extLst>
              <a:ext uri="{FF2B5EF4-FFF2-40B4-BE49-F238E27FC236}">
                <a16:creationId xmlns:a16="http://schemas.microsoft.com/office/drawing/2014/main" id="{3B62ABF4-B338-4852-D002-1F26E2741EEE}"/>
              </a:ext>
            </a:extLst>
          </p:cNvPr>
          <p:cNvSpPr>
            <a:spLocks noGrp="1"/>
          </p:cNvSpPr>
          <p:nvPr>
            <p:ph type="pic" sz="quarter" idx="66"/>
          </p:nvPr>
        </p:nvSpPr>
        <p:spPr>
          <a:xfrm>
            <a:off x="5835526" y="1546219"/>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103" name="Textplatzhalter 28">
            <a:extLst>
              <a:ext uri="{FF2B5EF4-FFF2-40B4-BE49-F238E27FC236}">
                <a16:creationId xmlns:a16="http://schemas.microsoft.com/office/drawing/2014/main" id="{B39FB5C2-EEB8-B263-7B61-11C65A0DEDD5}"/>
              </a:ext>
            </a:extLst>
          </p:cNvPr>
          <p:cNvSpPr>
            <a:spLocks noGrp="1"/>
          </p:cNvSpPr>
          <p:nvPr>
            <p:ph type="body" sz="quarter" idx="67" hasCustomPrompt="1"/>
          </p:nvPr>
        </p:nvSpPr>
        <p:spPr>
          <a:xfrm>
            <a:off x="6524351" y="1560507"/>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104" name="Textplatzhalter 28">
            <a:extLst>
              <a:ext uri="{FF2B5EF4-FFF2-40B4-BE49-F238E27FC236}">
                <a16:creationId xmlns:a16="http://schemas.microsoft.com/office/drawing/2014/main" id="{9BA9FE3B-88EE-23F1-07BE-0755199CED95}"/>
              </a:ext>
            </a:extLst>
          </p:cNvPr>
          <p:cNvSpPr>
            <a:spLocks noGrp="1"/>
          </p:cNvSpPr>
          <p:nvPr>
            <p:ph type="body" sz="quarter" idx="68" hasCustomPrompt="1"/>
          </p:nvPr>
        </p:nvSpPr>
        <p:spPr>
          <a:xfrm>
            <a:off x="6524351" y="1861383"/>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05" name="Textplatzhalter 28">
            <a:extLst>
              <a:ext uri="{FF2B5EF4-FFF2-40B4-BE49-F238E27FC236}">
                <a16:creationId xmlns:a16="http://schemas.microsoft.com/office/drawing/2014/main" id="{56A9D5F3-DD39-9D51-4E9C-95648D4EFCCA}"/>
              </a:ext>
            </a:extLst>
          </p:cNvPr>
          <p:cNvSpPr>
            <a:spLocks noGrp="1"/>
          </p:cNvSpPr>
          <p:nvPr>
            <p:ph type="body" sz="quarter" idx="69" hasCustomPrompt="1"/>
          </p:nvPr>
        </p:nvSpPr>
        <p:spPr>
          <a:xfrm>
            <a:off x="6524351" y="2617782"/>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106" name="Textplatzhalter 28">
            <a:extLst>
              <a:ext uri="{FF2B5EF4-FFF2-40B4-BE49-F238E27FC236}">
                <a16:creationId xmlns:a16="http://schemas.microsoft.com/office/drawing/2014/main" id="{3B4FCD83-7CB5-4AD6-7DC1-A6D570FEA927}"/>
              </a:ext>
            </a:extLst>
          </p:cNvPr>
          <p:cNvSpPr>
            <a:spLocks noGrp="1"/>
          </p:cNvSpPr>
          <p:nvPr>
            <p:ph type="body" sz="quarter" idx="70" hasCustomPrompt="1"/>
          </p:nvPr>
        </p:nvSpPr>
        <p:spPr>
          <a:xfrm>
            <a:off x="6524351" y="3675057"/>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107" name="Textplatzhalter 28">
            <a:extLst>
              <a:ext uri="{FF2B5EF4-FFF2-40B4-BE49-F238E27FC236}">
                <a16:creationId xmlns:a16="http://schemas.microsoft.com/office/drawing/2014/main" id="{51ABB443-E71D-8291-6369-424FBACC0BAC}"/>
              </a:ext>
            </a:extLst>
          </p:cNvPr>
          <p:cNvSpPr>
            <a:spLocks noGrp="1"/>
          </p:cNvSpPr>
          <p:nvPr>
            <p:ph type="body" sz="quarter" idx="71" hasCustomPrompt="1"/>
          </p:nvPr>
        </p:nvSpPr>
        <p:spPr>
          <a:xfrm>
            <a:off x="6524351" y="4732332"/>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108" name="Textplatzhalter 28">
            <a:extLst>
              <a:ext uri="{FF2B5EF4-FFF2-40B4-BE49-F238E27FC236}">
                <a16:creationId xmlns:a16="http://schemas.microsoft.com/office/drawing/2014/main" id="{0D6AC0E5-E89E-95B0-96BC-6D2D992AF2BB}"/>
              </a:ext>
            </a:extLst>
          </p:cNvPr>
          <p:cNvSpPr>
            <a:spLocks noGrp="1"/>
          </p:cNvSpPr>
          <p:nvPr>
            <p:ph type="body" sz="quarter" idx="72" hasCustomPrompt="1"/>
          </p:nvPr>
        </p:nvSpPr>
        <p:spPr>
          <a:xfrm>
            <a:off x="6524351" y="5775320"/>
            <a:ext cx="2757487" cy="296863"/>
          </a:xfrm>
        </p:spPr>
        <p:txBody>
          <a:bodyPr/>
          <a:lstStyle>
            <a:lvl1pPr marL="0" indent="0">
              <a:buNone/>
              <a:defRPr sz="1700" b="1" i="0">
                <a:latin typeface="Titillium Web SemiBold" pitchFamily="2" charset="77"/>
              </a:defRPr>
            </a:lvl1pPr>
          </a:lstStyle>
          <a:p>
            <a:pPr lvl="0"/>
            <a:r>
              <a:rPr lang="de-DE" dirty="0"/>
              <a:t>09:00 </a:t>
            </a:r>
          </a:p>
        </p:txBody>
      </p:sp>
      <p:sp>
        <p:nvSpPr>
          <p:cNvPr id="109" name="Bildplatzhalter 11">
            <a:extLst>
              <a:ext uri="{FF2B5EF4-FFF2-40B4-BE49-F238E27FC236}">
                <a16:creationId xmlns:a16="http://schemas.microsoft.com/office/drawing/2014/main" id="{EB09CEEC-F57D-FCB9-89A5-ACEA3618E0BE}"/>
              </a:ext>
            </a:extLst>
          </p:cNvPr>
          <p:cNvSpPr>
            <a:spLocks noGrp="1"/>
          </p:cNvSpPr>
          <p:nvPr>
            <p:ph type="pic" sz="quarter" idx="73"/>
          </p:nvPr>
        </p:nvSpPr>
        <p:spPr>
          <a:xfrm>
            <a:off x="5835526" y="2579889"/>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110" name="Bildplatzhalter 11">
            <a:extLst>
              <a:ext uri="{FF2B5EF4-FFF2-40B4-BE49-F238E27FC236}">
                <a16:creationId xmlns:a16="http://schemas.microsoft.com/office/drawing/2014/main" id="{4C4C8321-3225-C9BE-6198-ACE55AD4BA07}"/>
              </a:ext>
            </a:extLst>
          </p:cNvPr>
          <p:cNvSpPr>
            <a:spLocks noGrp="1"/>
          </p:cNvSpPr>
          <p:nvPr>
            <p:ph type="pic" sz="quarter" idx="74"/>
          </p:nvPr>
        </p:nvSpPr>
        <p:spPr>
          <a:xfrm>
            <a:off x="5835526" y="3666567"/>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111" name="Bildplatzhalter 11">
            <a:extLst>
              <a:ext uri="{FF2B5EF4-FFF2-40B4-BE49-F238E27FC236}">
                <a16:creationId xmlns:a16="http://schemas.microsoft.com/office/drawing/2014/main" id="{4EBABE1C-C3D3-5075-8BC4-360055EA81DB}"/>
              </a:ext>
            </a:extLst>
          </p:cNvPr>
          <p:cNvSpPr>
            <a:spLocks noGrp="1"/>
          </p:cNvSpPr>
          <p:nvPr>
            <p:ph type="pic" sz="quarter" idx="75"/>
          </p:nvPr>
        </p:nvSpPr>
        <p:spPr>
          <a:xfrm>
            <a:off x="5835526" y="4726741"/>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112" name="Bildplatzhalter 11">
            <a:extLst>
              <a:ext uri="{FF2B5EF4-FFF2-40B4-BE49-F238E27FC236}">
                <a16:creationId xmlns:a16="http://schemas.microsoft.com/office/drawing/2014/main" id="{EB615D0D-1309-4D6E-0EA2-99E1CAC79167}"/>
              </a:ext>
            </a:extLst>
          </p:cNvPr>
          <p:cNvSpPr>
            <a:spLocks noGrp="1"/>
          </p:cNvSpPr>
          <p:nvPr>
            <p:ph type="pic" sz="quarter" idx="76"/>
          </p:nvPr>
        </p:nvSpPr>
        <p:spPr>
          <a:xfrm>
            <a:off x="5835526" y="5747158"/>
            <a:ext cx="586395" cy="585353"/>
          </a:xfrm>
          <a:noFill/>
        </p:spPr>
        <p:txBody>
          <a:bodyPr anchor="ctr"/>
          <a:lstStyle>
            <a:lvl1pPr marL="0" indent="0" algn="ctr">
              <a:buNone/>
              <a:defRPr sz="800"/>
            </a:lvl1pPr>
          </a:lstStyle>
          <a:p>
            <a:r>
              <a:rPr lang="de-DE"/>
              <a:t>Bild durch Klicken auf Symbol hinzufügen</a:t>
            </a:r>
            <a:endParaRPr lang="de-DE" dirty="0"/>
          </a:p>
        </p:txBody>
      </p:sp>
      <p:sp>
        <p:nvSpPr>
          <p:cNvPr id="113" name="Textplatzhalter 28">
            <a:extLst>
              <a:ext uri="{FF2B5EF4-FFF2-40B4-BE49-F238E27FC236}">
                <a16:creationId xmlns:a16="http://schemas.microsoft.com/office/drawing/2014/main" id="{35F555DF-4F50-543B-A62E-305228D418C5}"/>
              </a:ext>
            </a:extLst>
          </p:cNvPr>
          <p:cNvSpPr>
            <a:spLocks noGrp="1"/>
          </p:cNvSpPr>
          <p:nvPr>
            <p:ph type="body" sz="quarter" idx="77" hasCustomPrompt="1"/>
          </p:nvPr>
        </p:nvSpPr>
        <p:spPr>
          <a:xfrm>
            <a:off x="6524351" y="2896806"/>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14" name="Textplatzhalter 28">
            <a:extLst>
              <a:ext uri="{FF2B5EF4-FFF2-40B4-BE49-F238E27FC236}">
                <a16:creationId xmlns:a16="http://schemas.microsoft.com/office/drawing/2014/main" id="{E4A7AAB3-11EE-4ED0-8D8F-BCEAF373D515}"/>
              </a:ext>
            </a:extLst>
          </p:cNvPr>
          <p:cNvSpPr>
            <a:spLocks noGrp="1"/>
          </p:cNvSpPr>
          <p:nvPr>
            <p:ph type="body" sz="quarter" idx="78" hasCustomPrompt="1"/>
          </p:nvPr>
        </p:nvSpPr>
        <p:spPr>
          <a:xfrm>
            <a:off x="6524351" y="3959124"/>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15" name="Textplatzhalter 28">
            <a:extLst>
              <a:ext uri="{FF2B5EF4-FFF2-40B4-BE49-F238E27FC236}">
                <a16:creationId xmlns:a16="http://schemas.microsoft.com/office/drawing/2014/main" id="{C366E50A-9CB8-FC90-5B68-ACCA9016ED31}"/>
              </a:ext>
            </a:extLst>
          </p:cNvPr>
          <p:cNvSpPr>
            <a:spLocks noGrp="1"/>
          </p:cNvSpPr>
          <p:nvPr>
            <p:ph type="body" sz="quarter" idx="79" hasCustomPrompt="1"/>
          </p:nvPr>
        </p:nvSpPr>
        <p:spPr>
          <a:xfrm>
            <a:off x="6524351" y="5007995"/>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16" name="Textplatzhalter 28">
            <a:extLst>
              <a:ext uri="{FF2B5EF4-FFF2-40B4-BE49-F238E27FC236}">
                <a16:creationId xmlns:a16="http://schemas.microsoft.com/office/drawing/2014/main" id="{C48311B7-ABC4-0BB7-7A4B-7D7F1BDB9284}"/>
              </a:ext>
            </a:extLst>
          </p:cNvPr>
          <p:cNvSpPr>
            <a:spLocks noGrp="1"/>
          </p:cNvSpPr>
          <p:nvPr>
            <p:ph type="body" sz="quarter" idx="80" hasCustomPrompt="1"/>
          </p:nvPr>
        </p:nvSpPr>
        <p:spPr>
          <a:xfrm>
            <a:off x="6524351" y="6056865"/>
            <a:ext cx="3786187" cy="585353"/>
          </a:xfrm>
        </p:spPr>
        <p:txBody>
          <a:bodyPr/>
          <a:lstStyle>
            <a:lvl1pPr marL="0" indent="0">
              <a:spcBef>
                <a:spcPts val="0"/>
              </a:spcBef>
              <a:buNone/>
              <a:defRPr sz="1600"/>
            </a:lvl1pPr>
          </a:lstStyle>
          <a:p>
            <a:pPr lvl="0"/>
            <a:r>
              <a:rPr lang="de-DE" dirty="0"/>
              <a:t>2-zeiliger</a:t>
            </a:r>
            <a:br>
              <a:rPr lang="de-DE" dirty="0"/>
            </a:br>
            <a:r>
              <a:rPr lang="de-DE" dirty="0"/>
              <a:t>Text</a:t>
            </a:r>
          </a:p>
        </p:txBody>
      </p:sp>
      <p:sp>
        <p:nvSpPr>
          <p:cNvPr id="117" name="Textplatzhalter 28">
            <a:extLst>
              <a:ext uri="{FF2B5EF4-FFF2-40B4-BE49-F238E27FC236}">
                <a16:creationId xmlns:a16="http://schemas.microsoft.com/office/drawing/2014/main" id="{E67BFF89-0AB4-40D6-DD61-8F863E90CC6B}"/>
              </a:ext>
            </a:extLst>
          </p:cNvPr>
          <p:cNvSpPr>
            <a:spLocks noGrp="1"/>
          </p:cNvSpPr>
          <p:nvPr>
            <p:ph type="body" sz="quarter" idx="81" hasCustomPrompt="1"/>
          </p:nvPr>
        </p:nvSpPr>
        <p:spPr>
          <a:xfrm>
            <a:off x="6053704" y="341865"/>
            <a:ext cx="5161143" cy="717317"/>
          </a:xfrm>
          <a:solidFill>
            <a:schemeClr val="bg1"/>
          </a:solidFill>
          <a:ln>
            <a:solidFill>
              <a:srgbClr val="BDC6CB"/>
            </a:solidFill>
            <a:prstDash val="dashDot"/>
            <a:extLst>
              <a:ext uri="{C807C97D-BFC1-408E-A445-0C87EB9F89A2}">
                <ask:lineSketchStyleProps xmlns:ask="http://schemas.microsoft.com/office/drawing/2018/sketchyshapes" sd="1219033472">
                  <a:custGeom>
                    <a:avLst/>
                    <a:gdLst>
                      <a:gd name="connsiteX0" fmla="*/ 0 w 5161143"/>
                      <a:gd name="connsiteY0" fmla="*/ 0 h 585353"/>
                      <a:gd name="connsiteX1" fmla="*/ 5161143 w 5161143"/>
                      <a:gd name="connsiteY1" fmla="*/ 0 h 585353"/>
                      <a:gd name="connsiteX2" fmla="*/ 5161143 w 5161143"/>
                      <a:gd name="connsiteY2" fmla="*/ 585353 h 585353"/>
                      <a:gd name="connsiteX3" fmla="*/ 0 w 5161143"/>
                      <a:gd name="connsiteY3" fmla="*/ 585353 h 585353"/>
                      <a:gd name="connsiteX4" fmla="*/ 0 w 5161143"/>
                      <a:gd name="connsiteY4" fmla="*/ 0 h 58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61143" h="585353" fill="none" extrusionOk="0">
                        <a:moveTo>
                          <a:pt x="0" y="0"/>
                        </a:moveTo>
                        <a:cubicBezTo>
                          <a:pt x="2033237" y="-49533"/>
                          <a:pt x="4094165" y="-14809"/>
                          <a:pt x="5161143" y="0"/>
                        </a:cubicBezTo>
                        <a:cubicBezTo>
                          <a:pt x="5169738" y="154804"/>
                          <a:pt x="5152626" y="373127"/>
                          <a:pt x="5161143" y="585353"/>
                        </a:cubicBezTo>
                        <a:cubicBezTo>
                          <a:pt x="2706110" y="537122"/>
                          <a:pt x="669136" y="669808"/>
                          <a:pt x="0" y="585353"/>
                        </a:cubicBezTo>
                        <a:cubicBezTo>
                          <a:pt x="-44586" y="452580"/>
                          <a:pt x="-871" y="116628"/>
                          <a:pt x="0" y="0"/>
                        </a:cubicBezTo>
                        <a:close/>
                      </a:path>
                      <a:path w="5161143" h="585353" stroke="0" extrusionOk="0">
                        <a:moveTo>
                          <a:pt x="0" y="0"/>
                        </a:moveTo>
                        <a:cubicBezTo>
                          <a:pt x="2406800" y="118645"/>
                          <a:pt x="3297687" y="116012"/>
                          <a:pt x="5161143" y="0"/>
                        </a:cubicBezTo>
                        <a:cubicBezTo>
                          <a:pt x="5200581" y="286526"/>
                          <a:pt x="5180573" y="432345"/>
                          <a:pt x="5161143" y="585353"/>
                        </a:cubicBezTo>
                        <a:cubicBezTo>
                          <a:pt x="4081935" y="719953"/>
                          <a:pt x="1589431" y="428157"/>
                          <a:pt x="0" y="585353"/>
                        </a:cubicBezTo>
                        <a:cubicBezTo>
                          <a:pt x="-4586" y="369645"/>
                          <a:pt x="36045" y="161881"/>
                          <a:pt x="0" y="0"/>
                        </a:cubicBezTo>
                        <a:close/>
                      </a:path>
                    </a:pathLst>
                  </a:custGeom>
                  <ask:type>
                    <ask:lineSketchNone/>
                  </ask:type>
                </ask:lineSketchStyleProps>
              </a:ext>
            </a:extLst>
          </a:ln>
        </p:spPr>
        <p:txBody>
          <a:bodyPr/>
          <a:lstStyle>
            <a:lvl1pPr marL="0" indent="0">
              <a:spcBef>
                <a:spcPts val="0"/>
              </a:spcBef>
              <a:buNone/>
              <a:defRPr sz="1200">
                <a:solidFill>
                  <a:schemeClr val="tx2">
                    <a:lumMod val="40000"/>
                    <a:lumOff val="60000"/>
                  </a:schemeClr>
                </a:solidFill>
              </a:defRPr>
            </a:lvl1pPr>
          </a:lstStyle>
          <a:p>
            <a:pPr lvl="0"/>
            <a:br>
              <a:rPr lang="de-DE" dirty="0"/>
            </a:br>
            <a:r>
              <a:rPr lang="de-DE" dirty="0"/>
              <a:t>Info: Bilderboxen bitte eventuell kleiner ziehen, wenn Icon zu präsent dargestellt wird </a:t>
            </a:r>
          </a:p>
        </p:txBody>
      </p:sp>
    </p:spTree>
    <p:extLst>
      <p:ext uri="{BB962C8B-B14F-4D97-AF65-F5344CB8AC3E}">
        <p14:creationId xmlns:p14="http://schemas.microsoft.com/office/powerpoint/2010/main" val="90599087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cxnSp>
        <p:nvCxnSpPr>
          <p:cNvPr id="7" name="Gerade Verbindung 6">
            <a:extLst>
              <a:ext uri="{FF2B5EF4-FFF2-40B4-BE49-F238E27FC236}">
                <a16:creationId xmlns:a16="http://schemas.microsoft.com/office/drawing/2014/main" id="{9A0D9CB7-88A6-3E4A-8C2A-BB0127FE716D}"/>
              </a:ext>
            </a:extLst>
          </p:cNvPr>
          <p:cNvCxnSpPr/>
          <p:nvPr userDrawn="1"/>
        </p:nvCxnSpPr>
        <p:spPr>
          <a:xfrm>
            <a:off x="5981191" y="1512835"/>
            <a:ext cx="0" cy="4552882"/>
          </a:xfrm>
          <a:prstGeom prst="line">
            <a:avLst/>
          </a:prstGeom>
          <a:ln w="19050">
            <a:solidFill>
              <a:srgbClr val="BDC6CB"/>
            </a:solidFill>
          </a:ln>
        </p:spPr>
        <p:style>
          <a:lnRef idx="1">
            <a:schemeClr val="accent2"/>
          </a:lnRef>
          <a:fillRef idx="0">
            <a:schemeClr val="accent2"/>
          </a:fillRef>
          <a:effectRef idx="0">
            <a:schemeClr val="accent2"/>
          </a:effectRef>
          <a:fontRef idx="minor">
            <a:schemeClr val="tx1"/>
          </a:fontRef>
        </p:style>
      </p:cxnSp>
      <p:sp>
        <p:nvSpPr>
          <p:cNvPr id="8" name="Textplatzhalter 2">
            <a:extLst>
              <a:ext uri="{FF2B5EF4-FFF2-40B4-BE49-F238E27FC236}">
                <a16:creationId xmlns:a16="http://schemas.microsoft.com/office/drawing/2014/main" id="{8D4262CB-4620-FFF1-4105-C643B1721EAA}"/>
              </a:ext>
            </a:extLst>
          </p:cNvPr>
          <p:cNvSpPr>
            <a:spLocks noGrp="1"/>
          </p:cNvSpPr>
          <p:nvPr>
            <p:ph idx="1" hasCustomPrompt="1"/>
          </p:nvPr>
        </p:nvSpPr>
        <p:spPr>
          <a:xfrm>
            <a:off x="845235" y="1508941"/>
            <a:ext cx="4804486" cy="4531673"/>
          </a:xfrm>
          <a:prstGeom prst="rect">
            <a:avLst/>
          </a:prstGeom>
        </p:spPr>
        <p:txBody>
          <a:bodyPr vert="horz" lIns="91440" tIns="45720" rIns="91440" bIns="45720" rtlCol="0">
            <a:noAutofit/>
          </a:bodyPr>
          <a:lstStyle>
            <a:lvl3pPr marL="914400" indent="0">
              <a:buNone/>
              <a:defRPr/>
            </a:lvl3pPr>
          </a:lstStyle>
          <a:p>
            <a:pPr lvl="0"/>
            <a:r>
              <a:rPr lang="de-DE" dirty="0"/>
              <a:t>Aufzählung 1ste Ebene</a:t>
            </a:r>
          </a:p>
          <a:p>
            <a:pPr lvl="1"/>
            <a:r>
              <a:rPr lang="de-DE" dirty="0"/>
              <a:t>Aufzählung 2te Ebene</a:t>
            </a:r>
          </a:p>
          <a:p>
            <a:pPr lvl="2"/>
            <a:br>
              <a:rPr lang="de-DE" dirty="0"/>
            </a:br>
            <a:br>
              <a:rPr lang="de-DE" dirty="0"/>
            </a:br>
            <a:br>
              <a:rPr lang="de-DE" dirty="0"/>
            </a:br>
            <a:endParaRPr lang="de-DE" dirty="0"/>
          </a:p>
        </p:txBody>
      </p:sp>
      <p:sp>
        <p:nvSpPr>
          <p:cNvPr id="9" name="Textplatzhalter 2">
            <a:extLst>
              <a:ext uri="{FF2B5EF4-FFF2-40B4-BE49-F238E27FC236}">
                <a16:creationId xmlns:a16="http://schemas.microsoft.com/office/drawing/2014/main" id="{007B6E11-0CEB-459E-BB0D-FEF9483A24D2}"/>
              </a:ext>
            </a:extLst>
          </p:cNvPr>
          <p:cNvSpPr>
            <a:spLocks noGrp="1"/>
          </p:cNvSpPr>
          <p:nvPr>
            <p:ph idx="10" hasCustomPrompt="1"/>
          </p:nvPr>
        </p:nvSpPr>
        <p:spPr>
          <a:xfrm>
            <a:off x="6343004" y="1508941"/>
            <a:ext cx="5010796" cy="4531673"/>
          </a:xfrm>
          <a:prstGeom prst="rect">
            <a:avLst/>
          </a:prstGeom>
        </p:spPr>
        <p:txBody>
          <a:bodyPr vert="horz" lIns="91440" tIns="45720" rIns="91440" bIns="45720" rtlCol="0">
            <a:noAutofit/>
          </a:bodyPr>
          <a:lstStyle>
            <a:lvl3pPr marL="914400" indent="0">
              <a:buNone/>
              <a:defRPr/>
            </a:lvl3pPr>
          </a:lstStyle>
          <a:p>
            <a:pPr lvl="0"/>
            <a:r>
              <a:rPr lang="de-DE" dirty="0"/>
              <a:t>Aufzählung 1ste Ebene</a:t>
            </a:r>
          </a:p>
          <a:p>
            <a:pPr lvl="1"/>
            <a:r>
              <a:rPr lang="de-DE" dirty="0"/>
              <a:t>Aufzählung 2te Ebene</a:t>
            </a:r>
          </a:p>
        </p:txBody>
      </p:sp>
      <p:sp>
        <p:nvSpPr>
          <p:cNvPr id="4" name="Titelplatzhalter 1">
            <a:extLst>
              <a:ext uri="{FF2B5EF4-FFF2-40B4-BE49-F238E27FC236}">
                <a16:creationId xmlns:a16="http://schemas.microsoft.com/office/drawing/2014/main" id="{A6D2F2A7-61D8-6975-51A3-E1D7B32653D5}"/>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
        <p:nvSpPr>
          <p:cNvPr id="12" name="Textplatzhalter 11">
            <a:extLst>
              <a:ext uri="{FF2B5EF4-FFF2-40B4-BE49-F238E27FC236}">
                <a16:creationId xmlns:a16="http://schemas.microsoft.com/office/drawing/2014/main" id="{95997501-6466-B952-B85A-096CCD443684}"/>
              </a:ext>
            </a:extLst>
          </p:cNvPr>
          <p:cNvSpPr>
            <a:spLocks noGrp="1"/>
          </p:cNvSpPr>
          <p:nvPr>
            <p:ph type="body" sz="quarter" idx="11" hasCustomPrompt="1"/>
          </p:nvPr>
        </p:nvSpPr>
        <p:spPr>
          <a:xfrm>
            <a:off x="421342" y="436318"/>
            <a:ext cx="3595034" cy="329710"/>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Tree>
    <p:extLst>
      <p:ext uri="{BB962C8B-B14F-4D97-AF65-F5344CB8AC3E}">
        <p14:creationId xmlns:p14="http://schemas.microsoft.com/office/powerpoint/2010/main" val="2334477477"/>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28C2D851-33D3-5B40-8EA0-93D496760B42}"/>
              </a:ext>
            </a:extLst>
          </p:cNvPr>
          <p:cNvSpPr>
            <a:spLocks noGrp="1"/>
          </p:cNvSpPr>
          <p:nvPr>
            <p:ph type="body" idx="1" hasCustomPrompt="1"/>
          </p:nvPr>
        </p:nvSpPr>
        <p:spPr>
          <a:xfrm>
            <a:off x="786001" y="1574543"/>
            <a:ext cx="4986248" cy="378434"/>
          </a:xfrm>
        </p:spPr>
        <p:txBody>
          <a:bodyPr anchor="b">
            <a:noAutofit/>
          </a:bodyPr>
          <a:lstStyle>
            <a:lvl1pPr marL="0" indent="0">
              <a:buNone/>
              <a:defRPr sz="2000" b="0"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A</a:t>
            </a:r>
          </a:p>
        </p:txBody>
      </p:sp>
      <p:sp>
        <p:nvSpPr>
          <p:cNvPr id="5" name="Textplatzhalter 4">
            <a:extLst>
              <a:ext uri="{FF2B5EF4-FFF2-40B4-BE49-F238E27FC236}">
                <a16:creationId xmlns:a16="http://schemas.microsoft.com/office/drawing/2014/main" id="{4C2EAEE9-52D9-9B4B-AA27-58458268693E}"/>
              </a:ext>
            </a:extLst>
          </p:cNvPr>
          <p:cNvSpPr>
            <a:spLocks noGrp="1"/>
          </p:cNvSpPr>
          <p:nvPr>
            <p:ph type="body" sz="quarter" idx="3" hasCustomPrompt="1"/>
          </p:nvPr>
        </p:nvSpPr>
        <p:spPr>
          <a:xfrm>
            <a:off x="6118412" y="1574543"/>
            <a:ext cx="5010804" cy="378434"/>
          </a:xfrm>
        </p:spPr>
        <p:txBody>
          <a:bodyPr anchor="b">
            <a:noAutofit/>
          </a:bodyPr>
          <a:lstStyle>
            <a:lvl1pPr marL="0" indent="0">
              <a:buNone/>
              <a:defRPr sz="2000" b="1" i="0">
                <a:latin typeface="Titillium Web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Überschrift B</a:t>
            </a:r>
          </a:p>
        </p:txBody>
      </p:sp>
      <p:cxnSp>
        <p:nvCxnSpPr>
          <p:cNvPr id="10" name="Gerade Verbindung 9">
            <a:extLst>
              <a:ext uri="{FF2B5EF4-FFF2-40B4-BE49-F238E27FC236}">
                <a16:creationId xmlns:a16="http://schemas.microsoft.com/office/drawing/2014/main" id="{1CCB99B1-CFAE-A047-A1B5-B837363DA50E}"/>
              </a:ext>
            </a:extLst>
          </p:cNvPr>
          <p:cNvCxnSpPr/>
          <p:nvPr userDrawn="1"/>
        </p:nvCxnSpPr>
        <p:spPr>
          <a:xfrm>
            <a:off x="5940850" y="886864"/>
            <a:ext cx="0" cy="5508987"/>
          </a:xfrm>
          <a:prstGeom prst="line">
            <a:avLst/>
          </a:prstGeom>
          <a:ln w="19050">
            <a:solidFill>
              <a:srgbClr val="BDC6CB"/>
            </a:solidFill>
          </a:ln>
        </p:spPr>
        <p:style>
          <a:lnRef idx="1">
            <a:schemeClr val="accent2"/>
          </a:lnRef>
          <a:fillRef idx="0">
            <a:schemeClr val="accent2"/>
          </a:fillRef>
          <a:effectRef idx="0">
            <a:schemeClr val="accent2"/>
          </a:effectRef>
          <a:fontRef idx="minor">
            <a:schemeClr val="tx1"/>
          </a:fontRef>
        </p:style>
      </p:cxnSp>
      <p:sp>
        <p:nvSpPr>
          <p:cNvPr id="9" name="Textplatzhalter 2">
            <a:extLst>
              <a:ext uri="{FF2B5EF4-FFF2-40B4-BE49-F238E27FC236}">
                <a16:creationId xmlns:a16="http://schemas.microsoft.com/office/drawing/2014/main" id="{F591924B-142E-E912-7F18-AD7A6AA2321D}"/>
              </a:ext>
            </a:extLst>
          </p:cNvPr>
          <p:cNvSpPr>
            <a:spLocks noGrp="1"/>
          </p:cNvSpPr>
          <p:nvPr>
            <p:ph idx="10"/>
          </p:nvPr>
        </p:nvSpPr>
        <p:spPr>
          <a:xfrm>
            <a:off x="1043256" y="2172736"/>
            <a:ext cx="4727399" cy="3852637"/>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stStyle>
          <a:p>
            <a:pPr lvl="0"/>
            <a:r>
              <a:rPr lang="de-DE"/>
              <a:t>Mastertextformat bearbeiten</a:t>
            </a:r>
          </a:p>
          <a:p>
            <a:pPr lvl="1"/>
            <a:r>
              <a:rPr lang="de-DE"/>
              <a:t>Zweite Ebene</a:t>
            </a:r>
          </a:p>
          <a:p>
            <a:pPr lvl="2"/>
            <a:r>
              <a:rPr lang="de-DE"/>
              <a:t>Dritte Ebene</a:t>
            </a:r>
          </a:p>
          <a:p>
            <a:pPr lvl="3"/>
            <a:r>
              <a:rPr lang="de-DE"/>
              <a:t>Vierte Ebene</a:t>
            </a:r>
          </a:p>
        </p:txBody>
      </p:sp>
      <p:sp>
        <p:nvSpPr>
          <p:cNvPr id="11" name="Textplatzhalter 2">
            <a:extLst>
              <a:ext uri="{FF2B5EF4-FFF2-40B4-BE49-F238E27FC236}">
                <a16:creationId xmlns:a16="http://schemas.microsoft.com/office/drawing/2014/main" id="{8348469E-240E-9219-3015-94D054F00070}"/>
              </a:ext>
            </a:extLst>
          </p:cNvPr>
          <p:cNvSpPr>
            <a:spLocks noGrp="1"/>
          </p:cNvSpPr>
          <p:nvPr>
            <p:ph idx="11"/>
          </p:nvPr>
        </p:nvSpPr>
        <p:spPr>
          <a:xfrm>
            <a:off x="6347011" y="2172737"/>
            <a:ext cx="4801731" cy="3852636"/>
          </a:xfrm>
          <a:prstGeom prst="rect">
            <a:avLst/>
          </a:prstGeom>
        </p:spPr>
        <p:txBody>
          <a:bodyPr vert="horz" lIns="91440" tIns="45720" rIns="91440" bIns="45720" rtlCol="0">
            <a:noAutofit/>
          </a:bodyPr>
          <a:lstStyle>
            <a:lvl1pPr marL="342900" indent="-342900">
              <a:buSzPct val="120000"/>
              <a:buFontTx/>
              <a:buBlip>
                <a:blip r:embed="rId2">
                  <a:extLst>
                    <a:ext uri="{96DAC541-7B7A-43D3-8B79-37D633B846F1}">
                      <asvg:svgBlip xmlns:asvg="http://schemas.microsoft.com/office/drawing/2016/SVG/main" r:embed="rId3"/>
                    </a:ext>
                  </a:extLst>
                </a:blip>
              </a:buBlip>
              <a:defRPr/>
            </a:lvl1pPr>
          </a:lstStyle>
          <a:p>
            <a:pPr lvl="0"/>
            <a:r>
              <a:rPr lang="de-DE"/>
              <a:t>Mastertextformat bearbeiten</a:t>
            </a:r>
          </a:p>
          <a:p>
            <a:pPr lvl="1"/>
            <a:r>
              <a:rPr lang="de-DE"/>
              <a:t>Zweite Ebene</a:t>
            </a:r>
          </a:p>
          <a:p>
            <a:pPr lvl="2"/>
            <a:r>
              <a:rPr lang="de-DE"/>
              <a:t>Dritte Ebene</a:t>
            </a:r>
          </a:p>
        </p:txBody>
      </p:sp>
      <p:sp>
        <p:nvSpPr>
          <p:cNvPr id="6" name="Textplatzhalter 11">
            <a:extLst>
              <a:ext uri="{FF2B5EF4-FFF2-40B4-BE49-F238E27FC236}">
                <a16:creationId xmlns:a16="http://schemas.microsoft.com/office/drawing/2014/main" id="{5FF06C90-1BC4-5DDD-E26E-855943F2755E}"/>
              </a:ext>
            </a:extLst>
          </p:cNvPr>
          <p:cNvSpPr>
            <a:spLocks noGrp="1"/>
          </p:cNvSpPr>
          <p:nvPr>
            <p:ph type="body" sz="quarter" idx="12" hasCustomPrompt="1"/>
          </p:nvPr>
        </p:nvSpPr>
        <p:spPr>
          <a:xfrm>
            <a:off x="421342" y="436317"/>
            <a:ext cx="3595034" cy="330947"/>
          </a:xfrm>
        </p:spPr>
        <p:txBody>
          <a:bodyPr>
            <a:noAutofit/>
          </a:bodyPr>
          <a:lstStyle>
            <a:lvl1pPr marL="0" indent="0" algn="l">
              <a:buNone/>
              <a:defRPr lang="de-DE" sz="1600" b="1" i="0" cap="all" baseline="0" dirty="0" smtClean="0">
                <a:solidFill>
                  <a:srgbClr val="EB5032"/>
                </a:solidFill>
                <a:latin typeface="Titillium Web SemiBold" pitchFamily="2" charset="77"/>
              </a:defRPr>
            </a:lvl1pPr>
          </a:lstStyle>
          <a:p>
            <a:pPr lvl="0"/>
            <a:r>
              <a:rPr lang="de-DE" dirty="0"/>
              <a:t>MASTER TITEL</a:t>
            </a:r>
          </a:p>
        </p:txBody>
      </p:sp>
      <p:sp>
        <p:nvSpPr>
          <p:cNvPr id="8" name="Titelplatzhalter 1">
            <a:extLst>
              <a:ext uri="{FF2B5EF4-FFF2-40B4-BE49-F238E27FC236}">
                <a16:creationId xmlns:a16="http://schemas.microsoft.com/office/drawing/2014/main" id="{B1EE4BB5-F8FC-B13C-262A-BEAD740A9A4F}"/>
              </a:ext>
            </a:extLst>
          </p:cNvPr>
          <p:cNvSpPr>
            <a:spLocks noGrp="1"/>
          </p:cNvSpPr>
          <p:nvPr>
            <p:ph type="title" hasCustomPrompt="1"/>
          </p:nvPr>
        </p:nvSpPr>
        <p:spPr>
          <a:xfrm>
            <a:off x="421342" y="724463"/>
            <a:ext cx="5257800" cy="484549"/>
          </a:xfrm>
          <a:prstGeom prst="rect">
            <a:avLst/>
          </a:prstGeom>
        </p:spPr>
        <p:txBody>
          <a:bodyPr vert="horz" lIns="91440" tIns="45720" rIns="91440" bIns="45720" rtlCol="0" anchor="t">
            <a:noAutofit/>
          </a:bodyPr>
          <a:lstStyle>
            <a:lvl1pPr>
              <a:defRPr sz="2400"/>
            </a:lvl1pPr>
          </a:lstStyle>
          <a:p>
            <a:r>
              <a:rPr lang="de-DE"/>
              <a:t>Master Titel</a:t>
            </a:r>
          </a:p>
        </p:txBody>
      </p:sp>
    </p:spTree>
    <p:extLst>
      <p:ext uri="{BB962C8B-B14F-4D97-AF65-F5344CB8AC3E}">
        <p14:creationId xmlns:p14="http://schemas.microsoft.com/office/powerpoint/2010/main" val="326540533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2B2E80C5-621E-CB44-902E-98BF4FA892F8}"/>
              </a:ext>
            </a:extLst>
          </p:cNvPr>
          <p:cNvSpPr>
            <a:spLocks noGrp="1"/>
          </p:cNvSpPr>
          <p:nvPr>
            <p:ph type="body" idx="1"/>
          </p:nvPr>
        </p:nvSpPr>
        <p:spPr>
          <a:xfrm>
            <a:off x="434789" y="1742433"/>
            <a:ext cx="10515600" cy="2574194"/>
          </a:xfrm>
          <a:prstGeom prst="rect">
            <a:avLst/>
          </a:prstGeom>
        </p:spPr>
        <p:txBody>
          <a:bodyPr vert="horz" lIns="91440" tIns="45720" rIns="91440" bIns="45720" rtlCol="0">
            <a:noAutofit/>
          </a:bodyPr>
          <a:lstStyle/>
          <a:p>
            <a:pPr lvl="0"/>
            <a:r>
              <a:rPr lang="de-DE" dirty="0"/>
              <a:t>Mastertext</a:t>
            </a:r>
          </a:p>
          <a:p>
            <a:pPr lvl="1"/>
            <a:r>
              <a:rPr lang="de-DE" dirty="0"/>
              <a:t>Zweite Ebene</a:t>
            </a:r>
          </a:p>
          <a:p>
            <a:pPr lvl="2"/>
            <a:r>
              <a:rPr lang="de-DE" dirty="0"/>
              <a:t>Dritte Ebene</a:t>
            </a:r>
          </a:p>
          <a:p>
            <a:pPr lvl="3"/>
            <a:r>
              <a:rPr lang="de-DE" dirty="0"/>
              <a:t>Vierte Ebene</a:t>
            </a:r>
          </a:p>
        </p:txBody>
      </p:sp>
      <p:grpSp>
        <p:nvGrpSpPr>
          <p:cNvPr id="4" name="Gruppieren 3">
            <a:extLst>
              <a:ext uri="{FF2B5EF4-FFF2-40B4-BE49-F238E27FC236}">
                <a16:creationId xmlns:a16="http://schemas.microsoft.com/office/drawing/2014/main" id="{12E6C368-7E11-2646-9BB8-2472328921E0}"/>
              </a:ext>
            </a:extLst>
          </p:cNvPr>
          <p:cNvGrpSpPr/>
          <p:nvPr userDrawn="1"/>
        </p:nvGrpSpPr>
        <p:grpSpPr>
          <a:xfrm>
            <a:off x="11479935" y="6030925"/>
            <a:ext cx="1236737" cy="1053687"/>
            <a:chOff x="-670949" y="5734721"/>
            <a:chExt cx="1556683" cy="1326277"/>
          </a:xfrm>
        </p:grpSpPr>
        <p:pic>
          <p:nvPicPr>
            <p:cNvPr id="9" name="Grafik 8" descr="Ein Bild, das Pfeil enthält.&#10;&#10;Automatisch generierte Beschreibung">
              <a:extLst>
                <a:ext uri="{FF2B5EF4-FFF2-40B4-BE49-F238E27FC236}">
                  <a16:creationId xmlns:a16="http://schemas.microsoft.com/office/drawing/2014/main" id="{9CE52797-EE10-F94E-A7D5-7FECB0850F5B}"/>
                </a:ext>
              </a:extLst>
            </p:cNvPr>
            <p:cNvPicPr>
              <a:picLocks noChangeAspect="1"/>
            </p:cNvPicPr>
            <p:nvPr/>
          </p:nvPicPr>
          <p:blipFill>
            <a:blip r:embed="rId30"/>
            <a:stretch>
              <a:fillRect/>
            </a:stretch>
          </p:blipFill>
          <p:spPr>
            <a:xfrm>
              <a:off x="-440543" y="5734721"/>
              <a:ext cx="1326277" cy="1326277"/>
            </a:xfrm>
            <a:prstGeom prst="rect">
              <a:avLst/>
            </a:prstGeom>
          </p:spPr>
        </p:pic>
        <p:sp>
          <p:nvSpPr>
            <p:cNvPr id="10" name="Rechteck 9">
              <a:extLst>
                <a:ext uri="{FF2B5EF4-FFF2-40B4-BE49-F238E27FC236}">
                  <a16:creationId xmlns:a16="http://schemas.microsoft.com/office/drawing/2014/main" id="{B98B6875-4F7C-274E-B72C-03BCA0DC2870}"/>
                </a:ext>
              </a:extLst>
            </p:cNvPr>
            <p:cNvSpPr/>
            <p:nvPr/>
          </p:nvSpPr>
          <p:spPr>
            <a:xfrm>
              <a:off x="-670949" y="6268670"/>
              <a:ext cx="538501" cy="2583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6" name="Grafik 5">
            <a:extLst>
              <a:ext uri="{FF2B5EF4-FFF2-40B4-BE49-F238E27FC236}">
                <a16:creationId xmlns:a16="http://schemas.microsoft.com/office/drawing/2014/main" id="{67D9A0B2-F12D-90FD-CF02-E6D77BDE59C6}"/>
              </a:ext>
            </a:extLst>
          </p:cNvPr>
          <p:cNvPicPr>
            <a:picLocks noChangeAspect="1"/>
          </p:cNvPicPr>
          <p:nvPr userDrawn="1"/>
        </p:nvPicPr>
        <p:blipFill>
          <a:blip r:embed="rId31"/>
          <a:stretch>
            <a:fillRect/>
          </a:stretch>
        </p:blipFill>
        <p:spPr>
          <a:xfrm>
            <a:off x="11370953" y="6499742"/>
            <a:ext cx="616517" cy="116051"/>
          </a:xfrm>
          <a:prstGeom prst="rect">
            <a:avLst/>
          </a:prstGeom>
        </p:spPr>
      </p:pic>
      <p:sp>
        <p:nvSpPr>
          <p:cNvPr id="16" name="Titelplatzhalter 15">
            <a:extLst>
              <a:ext uri="{FF2B5EF4-FFF2-40B4-BE49-F238E27FC236}">
                <a16:creationId xmlns:a16="http://schemas.microsoft.com/office/drawing/2014/main" id="{4375C102-C469-6267-912A-84ADC149FC86}"/>
              </a:ext>
            </a:extLst>
          </p:cNvPr>
          <p:cNvSpPr>
            <a:spLocks noGrp="1"/>
          </p:cNvSpPr>
          <p:nvPr>
            <p:ph type="title"/>
          </p:nvPr>
        </p:nvSpPr>
        <p:spPr>
          <a:xfrm>
            <a:off x="421342" y="740387"/>
            <a:ext cx="10515600" cy="520794"/>
          </a:xfrm>
          <a:prstGeom prst="rect">
            <a:avLst/>
          </a:prstGeom>
        </p:spPr>
        <p:txBody>
          <a:bodyPr vert="horz" lIns="91440" tIns="45720" rIns="91440" bIns="45720" rtlCol="0" anchor="ctr">
            <a:noAutofit/>
          </a:bodyPr>
          <a:lstStyle/>
          <a:p>
            <a:r>
              <a:rPr lang="de-DE"/>
              <a:t>Mastertitelformat bearbeiten</a:t>
            </a:r>
          </a:p>
        </p:txBody>
      </p:sp>
      <p:sp>
        <p:nvSpPr>
          <p:cNvPr id="18" name="Fußzeilenplatzhalter 17">
            <a:extLst>
              <a:ext uri="{FF2B5EF4-FFF2-40B4-BE49-F238E27FC236}">
                <a16:creationId xmlns:a16="http://schemas.microsoft.com/office/drawing/2014/main" id="{CAB8CBDE-3204-2B6D-B720-7A2D051A89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rgbClr val="B8B8B8"/>
                </a:solidFill>
                <a:latin typeface="Titillium" pitchFamily="2" charset="77"/>
              </a:defRPr>
            </a:lvl1pPr>
          </a:lstStyle>
          <a:p>
            <a:r>
              <a:rPr lang="de-DE"/>
              <a:t>Text</a:t>
            </a:r>
          </a:p>
        </p:txBody>
      </p:sp>
    </p:spTree>
    <p:extLst>
      <p:ext uri="{BB962C8B-B14F-4D97-AF65-F5344CB8AC3E}">
        <p14:creationId xmlns:p14="http://schemas.microsoft.com/office/powerpoint/2010/main" val="829085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5" r:id="rId3"/>
    <p:sldLayoutId id="2147483692" r:id="rId4"/>
    <p:sldLayoutId id="2147483694" r:id="rId5"/>
    <p:sldLayoutId id="2147483691" r:id="rId6"/>
    <p:sldLayoutId id="2147483701" r:id="rId7"/>
    <p:sldLayoutId id="2147483676" r:id="rId8"/>
    <p:sldLayoutId id="2147483677" r:id="rId9"/>
    <p:sldLayoutId id="2147483678" r:id="rId10"/>
    <p:sldLayoutId id="2147483693" r:id="rId11"/>
    <p:sldLayoutId id="2147483697" r:id="rId12"/>
    <p:sldLayoutId id="2147483681" r:id="rId13"/>
    <p:sldLayoutId id="2147483700" r:id="rId14"/>
    <p:sldLayoutId id="2147483698" r:id="rId15"/>
    <p:sldLayoutId id="2147483699" r:id="rId16"/>
    <p:sldLayoutId id="2147483689" r:id="rId17"/>
    <p:sldLayoutId id="2147483690" r:id="rId18"/>
    <p:sldLayoutId id="2147483684" r:id="rId19"/>
    <p:sldLayoutId id="2147483685" r:id="rId20"/>
    <p:sldLayoutId id="2147483688" r:id="rId21"/>
    <p:sldLayoutId id="2147483696" r:id="rId22"/>
    <p:sldLayoutId id="2147483711" r:id="rId23"/>
    <p:sldLayoutId id="2147483712" r:id="rId24"/>
    <p:sldLayoutId id="2147483714" r:id="rId25"/>
    <p:sldLayoutId id="2147483715" r:id="rId26"/>
    <p:sldLayoutId id="2147483720" r:id="rId27"/>
    <p:sldLayoutId id="2147483741" r:id="rId28"/>
  </p:sldLayoutIdLst>
  <p:transition>
    <p:fade/>
  </p:transition>
  <p:txStyles>
    <p:titleStyle>
      <a:lvl1pPr algn="l" defTabSz="914400" rtl="0" eaLnBrk="1" latinLnBrk="0" hangingPunct="1">
        <a:lnSpc>
          <a:spcPct val="90000"/>
        </a:lnSpc>
        <a:spcBef>
          <a:spcPct val="0"/>
        </a:spcBef>
        <a:buNone/>
        <a:defRPr sz="2400" b="1" i="0" kern="1200" cap="none" baseline="0">
          <a:solidFill>
            <a:srgbClr val="3C3C3C"/>
          </a:solidFill>
          <a:latin typeface="Titillium Web SemiBold" pitchFamily="2" charset="77"/>
          <a:ea typeface="+mj-ea"/>
          <a:cs typeface="+mj-cs"/>
        </a:defRPr>
      </a:lvl1pPr>
    </p:titleStyle>
    <p:bodyStyle>
      <a:lvl1pPr marL="187325" indent="-187325" algn="l" defTabSz="914400" rtl="0" eaLnBrk="1" latinLnBrk="0" hangingPunct="1">
        <a:lnSpc>
          <a:spcPct val="90000"/>
        </a:lnSpc>
        <a:spcBef>
          <a:spcPts val="10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1pPr>
      <a:lvl2pPr marL="673100" indent="-215900"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2pPr>
      <a:lvl3pPr marL="1112838" indent="-198438"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600" kern="1200">
          <a:solidFill>
            <a:srgbClr val="3C3C3C"/>
          </a:solidFill>
          <a:latin typeface="Titillium Web" pitchFamily="2" charset="77"/>
          <a:ea typeface="+mn-ea"/>
          <a:cs typeface="+mn-cs"/>
        </a:defRPr>
      </a:lvl3pPr>
      <a:lvl4pPr marL="1566863" indent="-195263"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400" kern="1200">
          <a:solidFill>
            <a:srgbClr val="3C3C3C"/>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1.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hyperlink" Target="https://www.eeg-ogbt.at/" TargetMode="External"/><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42.emf"/></Relationships>
</file>

<file path=ppt/slides/_rels/slide1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1.xml"/><Relationship Id="rId1" Type="http://schemas.openxmlformats.org/officeDocument/2006/relationships/slideLayout" Target="../slideLayouts/slideLayout21.xml"/><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21.xml"/><Relationship Id="rId4" Type="http://schemas.openxmlformats.org/officeDocument/2006/relationships/image" Target="../media/image21.jp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21.jpg"/><Relationship Id="rId2" Type="http://schemas.openxmlformats.org/officeDocument/2006/relationships/image" Target="../media/image11.jpeg"/><Relationship Id="rId1" Type="http://schemas.openxmlformats.org/officeDocument/2006/relationships/slideLayout" Target="../slideLayouts/slideLayout2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1.xml"/><Relationship Id="rId5" Type="http://schemas.openxmlformats.org/officeDocument/2006/relationships/image" Target="../media/image31.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jpeg"/><Relationship Id="rId7" Type="http://schemas.openxmlformats.org/officeDocument/2006/relationships/image" Target="../media/image5.svg"/><Relationship Id="rId2" Type="http://schemas.openxmlformats.org/officeDocument/2006/relationships/notesSlide" Target="../notesSlides/notesSlide7.xml"/><Relationship Id="rId1" Type="http://schemas.openxmlformats.org/officeDocument/2006/relationships/slideLayout" Target="../slideLayouts/slideLayout21.xml"/><Relationship Id="rId6" Type="http://schemas.openxmlformats.org/officeDocument/2006/relationships/image" Target="../media/image4.png"/><Relationship Id="rId5" Type="http://schemas.openxmlformats.org/officeDocument/2006/relationships/image" Target="../media/image38.svg"/><Relationship Id="rId4" Type="http://schemas.openxmlformats.org/officeDocument/2006/relationships/image" Target="../media/image37.png"/><Relationship Id="rId9"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6272513" y="-1038590"/>
            <a:ext cx="7095850" cy="5779893"/>
          </a:xfrm>
          <a:custGeom>
            <a:avLst/>
            <a:gdLst/>
            <a:ahLst/>
            <a:cxnLst/>
            <a:rect l="l" t="t" r="r" b="b"/>
            <a:pathLst>
              <a:path w="10643775" h="8669839">
                <a:moveTo>
                  <a:pt x="10643776" y="0"/>
                </a:moveTo>
                <a:lnTo>
                  <a:pt x="0" y="0"/>
                </a:lnTo>
                <a:lnTo>
                  <a:pt x="0" y="8669838"/>
                </a:lnTo>
                <a:lnTo>
                  <a:pt x="10643776" y="8669838"/>
                </a:lnTo>
                <a:lnTo>
                  <a:pt x="10643776" y="0"/>
                </a:lnTo>
                <a:close/>
              </a:path>
            </a:pathLst>
          </a:custGeom>
          <a:blipFill>
            <a:blip r:embed="rId3">
              <a:alphaModFix amt="50000"/>
              <a:extLst>
                <a:ext uri="{96DAC541-7B7A-43D3-8B79-37D633B846F1}">
                  <asvg:svgBlip xmlns:asvg="http://schemas.microsoft.com/office/drawing/2016/SVG/main" r:embed="rId4"/>
                </a:ext>
              </a:extLst>
            </a:blip>
            <a:stretch>
              <a:fillRect/>
            </a:stretch>
          </a:blipFill>
        </p:spPr>
        <p:txBody>
          <a:bodyPr/>
          <a:lstStyle/>
          <a:p>
            <a:endParaRPr lang="de-DE" sz="1200"/>
          </a:p>
        </p:txBody>
      </p:sp>
      <p:grpSp>
        <p:nvGrpSpPr>
          <p:cNvPr id="3" name="Group 3"/>
          <p:cNvGrpSpPr>
            <a:grpSpLocks noChangeAspect="1"/>
          </p:cNvGrpSpPr>
          <p:nvPr/>
        </p:nvGrpSpPr>
        <p:grpSpPr>
          <a:xfrm>
            <a:off x="7197332" y="170708"/>
            <a:ext cx="6062901" cy="6039218"/>
            <a:chOff x="0" y="0"/>
            <a:chExt cx="6502400" cy="6477000"/>
          </a:xfrm>
        </p:grpSpPr>
        <p:sp>
          <p:nvSpPr>
            <p:cNvPr id="4" name="Freeform 4"/>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5"/>
              <a:stretch>
                <a:fillRect l="-24665" r="-24665"/>
              </a:stretch>
            </a:blipFill>
          </p:spPr>
          <p:txBody>
            <a:bodyPr/>
            <a:lstStyle/>
            <a:p>
              <a:endParaRPr lang="de-DE" sz="1200"/>
            </a:p>
          </p:txBody>
        </p:sp>
        <p:sp>
          <p:nvSpPr>
            <p:cNvPr id="5" name="Freeform 5"/>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6ABC99"/>
            </a:solidFill>
          </p:spPr>
          <p:txBody>
            <a:bodyPr/>
            <a:lstStyle/>
            <a:p>
              <a:endParaRPr lang="de-DE" sz="1200"/>
            </a:p>
          </p:txBody>
        </p:sp>
      </p:grpSp>
      <p:sp>
        <p:nvSpPr>
          <p:cNvPr id="7" name="TextBox 7"/>
          <p:cNvSpPr txBox="1"/>
          <p:nvPr/>
        </p:nvSpPr>
        <p:spPr>
          <a:xfrm>
            <a:off x="797399" y="3192893"/>
            <a:ext cx="5292986" cy="547842"/>
          </a:xfrm>
          <a:prstGeom prst="rect">
            <a:avLst/>
          </a:prstGeom>
        </p:spPr>
        <p:txBody>
          <a:bodyPr wrap="square" lIns="0" tIns="0" rIns="0" bIns="0" rtlCol="0" anchor="t">
            <a:spAutoFit/>
          </a:bodyPr>
          <a:lstStyle/>
          <a:p>
            <a:pPr algn="just">
              <a:lnSpc>
                <a:spcPts val="2240"/>
              </a:lnSpc>
            </a:pPr>
            <a:r>
              <a:rPr lang="de-AT" sz="1600" b="1" noProof="0" dirty="0">
                <a:solidFill>
                  <a:srgbClr val="000000"/>
                </a:solidFill>
                <a:latin typeface="Garet Bold"/>
                <a:ea typeface="Garet Bold"/>
                <a:cs typeface="Garet Bold"/>
                <a:sym typeface="Garet Bold"/>
              </a:rPr>
              <a:t>Wir begleiten Sie bei Ihrem Vorhaben! </a:t>
            </a:r>
          </a:p>
          <a:p>
            <a:pPr algn="just">
              <a:lnSpc>
                <a:spcPts val="2240"/>
              </a:lnSpc>
            </a:pPr>
            <a:r>
              <a:rPr lang="de-AT" sz="1600" b="1" dirty="0">
                <a:solidFill>
                  <a:srgbClr val="000000"/>
                </a:solidFill>
                <a:latin typeface="Garet Bold"/>
                <a:ea typeface="Garet Bold"/>
                <a:cs typeface="Garet Bold"/>
                <a:sym typeface="Garet Bold"/>
              </a:rPr>
              <a:t>Persönlich</a:t>
            </a:r>
            <a:r>
              <a:rPr lang="de-AT" sz="1600" b="1" noProof="0" dirty="0">
                <a:solidFill>
                  <a:srgbClr val="000000"/>
                </a:solidFill>
                <a:latin typeface="Garet Bold"/>
                <a:ea typeface="Garet Bold"/>
                <a:cs typeface="Garet Bold"/>
                <a:sym typeface="Garet Bold"/>
              </a:rPr>
              <a:t>, nahbar und ohne Fachchinesisch!</a:t>
            </a:r>
          </a:p>
        </p:txBody>
      </p:sp>
      <p:sp>
        <p:nvSpPr>
          <p:cNvPr id="8" name="TextBox 8"/>
          <p:cNvSpPr txBox="1"/>
          <p:nvPr/>
        </p:nvSpPr>
        <p:spPr>
          <a:xfrm>
            <a:off x="797399" y="4715902"/>
            <a:ext cx="2789649" cy="527709"/>
          </a:xfrm>
          <a:prstGeom prst="rect">
            <a:avLst/>
          </a:prstGeom>
        </p:spPr>
        <p:txBody>
          <a:bodyPr lIns="0" tIns="0" rIns="0" bIns="0" rtlCol="0" anchor="t">
            <a:spAutoFit/>
          </a:bodyPr>
          <a:lstStyle/>
          <a:p>
            <a:pPr algn="just">
              <a:lnSpc>
                <a:spcPts val="2053"/>
              </a:lnSpc>
            </a:pPr>
            <a:r>
              <a:rPr lang="en-US" sz="1466" dirty="0" err="1">
                <a:solidFill>
                  <a:srgbClr val="000000"/>
                </a:solidFill>
                <a:latin typeface="Titillium Web" pitchFamily="2" charset="77"/>
                <a:ea typeface="Garet Light"/>
                <a:cs typeface="Garet Light"/>
                <a:sym typeface="Garet Light"/>
              </a:rPr>
              <a:t>Freistadt</a:t>
            </a:r>
            <a:r>
              <a:rPr lang="en-US" sz="1466" dirty="0">
                <a:solidFill>
                  <a:srgbClr val="000000"/>
                </a:solidFill>
                <a:latin typeface="Titillium Web" pitchFamily="2" charset="77"/>
                <a:ea typeface="Garet Light"/>
                <a:cs typeface="Garet Light"/>
                <a:sym typeface="Garet Light"/>
              </a:rPr>
              <a:t>, Oberösterreich</a:t>
            </a:r>
          </a:p>
          <a:p>
            <a:pPr algn="just">
              <a:lnSpc>
                <a:spcPts val="2053"/>
              </a:lnSpc>
            </a:pPr>
            <a:r>
              <a:rPr lang="en-US" sz="1466" dirty="0">
                <a:solidFill>
                  <a:srgbClr val="000000"/>
                </a:solidFill>
                <a:latin typeface="Titillium Web" pitchFamily="2" charset="77"/>
                <a:ea typeface="Garet Light"/>
                <a:cs typeface="Garet Light"/>
                <a:sym typeface="Garet Light"/>
              </a:rPr>
              <a:t>10.03.2026</a:t>
            </a:r>
          </a:p>
        </p:txBody>
      </p:sp>
      <p:pic>
        <p:nvPicPr>
          <p:cNvPr id="10" name="Grafik 4" descr="Ein Bild, das Text, Schrift, Symbol, Logo enthält.&#10;&#10;Automatisch generierte Beschreibung">
            <a:extLst>
              <a:ext uri="{FF2B5EF4-FFF2-40B4-BE49-F238E27FC236}">
                <a16:creationId xmlns:a16="http://schemas.microsoft.com/office/drawing/2014/main" id="{208CB70B-A7B9-9EBB-A625-9851FF0C3A8A}"/>
              </a:ext>
            </a:extLst>
          </p:cNvPr>
          <p:cNvPicPr>
            <a:picLocks noChangeAspect="1"/>
          </p:cNvPicPr>
          <p:nvPr/>
        </p:nvPicPr>
        <p:blipFill>
          <a:blip r:embed="rId6"/>
          <a:stretch>
            <a:fillRect/>
          </a:stretch>
        </p:blipFill>
        <p:spPr>
          <a:xfrm>
            <a:off x="797399" y="1148891"/>
            <a:ext cx="2396370" cy="930995"/>
          </a:xfrm>
          <a:prstGeom prst="rect">
            <a:avLst/>
          </a:prstGeom>
        </p:spPr>
      </p:pic>
      <p:pic>
        <p:nvPicPr>
          <p:cNvPr id="11" name="Picture 2" descr="neoom Support">
            <a:extLst>
              <a:ext uri="{FF2B5EF4-FFF2-40B4-BE49-F238E27FC236}">
                <a16:creationId xmlns:a16="http://schemas.microsoft.com/office/drawing/2014/main" id="{2055FB65-0E48-A1C7-D36A-B101E2EB7B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19512" y="1468371"/>
            <a:ext cx="2299976" cy="4952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B5277-3245-A8B6-C50F-664D2C99EBDE}"/>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49043A63-2A72-7342-64A5-AB0216F118B8}"/>
              </a:ext>
            </a:extLst>
          </p:cNvPr>
          <p:cNvSpPr>
            <a:spLocks noGrp="1"/>
          </p:cNvSpPr>
          <p:nvPr>
            <p:ph type="title"/>
          </p:nvPr>
        </p:nvSpPr>
        <p:spPr/>
        <p:txBody>
          <a:bodyPr/>
          <a:lstStyle/>
          <a:p>
            <a:r>
              <a:rPr lang="de-DE" dirty="0"/>
              <a:t>Das sagen unsere Kunden….</a:t>
            </a:r>
          </a:p>
        </p:txBody>
      </p:sp>
      <p:sp>
        <p:nvSpPr>
          <p:cNvPr id="16" name="Textplatzhalter 15">
            <a:extLst>
              <a:ext uri="{FF2B5EF4-FFF2-40B4-BE49-F238E27FC236}">
                <a16:creationId xmlns:a16="http://schemas.microsoft.com/office/drawing/2014/main" id="{008BA0DA-93C9-4ED7-8D90-A606CC4FAE58}"/>
              </a:ext>
            </a:extLst>
          </p:cNvPr>
          <p:cNvSpPr>
            <a:spLocks noGrp="1"/>
          </p:cNvSpPr>
          <p:nvPr>
            <p:ph type="body" sz="quarter" idx="11"/>
          </p:nvPr>
        </p:nvSpPr>
        <p:spPr>
          <a:xfrm>
            <a:off x="421341" y="436317"/>
            <a:ext cx="7344619" cy="330947"/>
          </a:xfrm>
        </p:spPr>
        <p:txBody>
          <a:bodyPr/>
          <a:lstStyle/>
          <a:p>
            <a:r>
              <a:rPr lang="de-DE" dirty="0">
                <a:solidFill>
                  <a:srgbClr val="68BB97"/>
                </a:solidFill>
              </a:rPr>
              <a:t>Erneuerbare Energiegemeinschaft</a:t>
            </a:r>
          </a:p>
        </p:txBody>
      </p:sp>
      <p:sp>
        <p:nvSpPr>
          <p:cNvPr id="9" name="Textfeld 8">
            <a:extLst>
              <a:ext uri="{FF2B5EF4-FFF2-40B4-BE49-F238E27FC236}">
                <a16:creationId xmlns:a16="http://schemas.microsoft.com/office/drawing/2014/main" id="{098A9B2D-2312-E9C4-572B-E0897ABF0899}"/>
              </a:ext>
            </a:extLst>
          </p:cNvPr>
          <p:cNvSpPr txBox="1"/>
          <p:nvPr/>
        </p:nvSpPr>
        <p:spPr>
          <a:xfrm>
            <a:off x="1641833" y="1492633"/>
            <a:ext cx="8074618" cy="1477328"/>
          </a:xfrm>
          <a:prstGeom prst="rect">
            <a:avLst/>
          </a:prstGeom>
          <a:noFill/>
        </p:spPr>
        <p:txBody>
          <a:bodyPr wrap="square" rtlCol="0">
            <a:spAutoFit/>
          </a:bodyPr>
          <a:lstStyle/>
          <a:p>
            <a:pPr algn="just"/>
            <a:r>
              <a:rPr lang="de-DE" dirty="0">
                <a:latin typeface="Titillium Web" pitchFamily="2" charset="77"/>
              </a:rPr>
              <a:t>Die verständliche Präsentation und der direkte Austausch haben viele überzeugt, aktiv an der Energiezukunft mitzuwirken. Die wachsende Mitgliederzahl zeigt starkes Interesse. Knapp 300 Mitglieder setzen bereits ein klares Zeichen für ein nachhaltiges </a:t>
            </a:r>
            <a:r>
              <a:rPr lang="de-DE" dirty="0" err="1">
                <a:latin typeface="Titillium Web" pitchFamily="2" charset="77"/>
              </a:rPr>
              <a:t>Andorf</a:t>
            </a:r>
            <a:r>
              <a:rPr lang="de-DE" dirty="0">
                <a:latin typeface="Titillium Web" pitchFamily="2" charset="77"/>
              </a:rPr>
              <a:t>, so Bürgermeister Karl Buchinger, der selbst mit seiner privaten PV-Anlage Mitglied der EEG-</a:t>
            </a:r>
            <a:r>
              <a:rPr lang="de-DE" dirty="0" err="1">
                <a:latin typeface="Titillium Web" pitchFamily="2" charset="77"/>
              </a:rPr>
              <a:t>Andorf</a:t>
            </a:r>
            <a:r>
              <a:rPr lang="de-DE" dirty="0">
                <a:latin typeface="Titillium Web" pitchFamily="2" charset="77"/>
              </a:rPr>
              <a:t> ist.</a:t>
            </a:r>
          </a:p>
        </p:txBody>
      </p:sp>
      <p:sp>
        <p:nvSpPr>
          <p:cNvPr id="10" name="Freeform 7">
            <a:extLst>
              <a:ext uri="{FF2B5EF4-FFF2-40B4-BE49-F238E27FC236}">
                <a16:creationId xmlns:a16="http://schemas.microsoft.com/office/drawing/2014/main" id="{3DF54B6E-E09D-75C9-56F9-733BFAA93D15}"/>
              </a:ext>
            </a:extLst>
          </p:cNvPr>
          <p:cNvSpPr/>
          <p:nvPr/>
        </p:nvSpPr>
        <p:spPr>
          <a:xfrm>
            <a:off x="4924640" y="3129294"/>
            <a:ext cx="1509004" cy="566036"/>
          </a:xfrm>
          <a:custGeom>
            <a:avLst/>
            <a:gdLst/>
            <a:ahLst/>
            <a:cxnLst/>
            <a:rect l="l" t="t" r="r" b="b"/>
            <a:pathLst>
              <a:path w="1645132" h="617099">
                <a:moveTo>
                  <a:pt x="0" y="0"/>
                </a:moveTo>
                <a:lnTo>
                  <a:pt x="1645132" y="0"/>
                </a:lnTo>
                <a:lnTo>
                  <a:pt x="1645132" y="617099"/>
                </a:lnTo>
                <a:lnTo>
                  <a:pt x="0" y="617099"/>
                </a:lnTo>
                <a:lnTo>
                  <a:pt x="0" y="0"/>
                </a:lnTo>
                <a:close/>
              </a:path>
            </a:pathLst>
          </a:custGeom>
          <a:blipFill>
            <a:blip r:embed="rId3"/>
            <a:stretch>
              <a:fillRect/>
            </a:stretch>
          </a:blipFill>
        </p:spPr>
        <p:txBody>
          <a:bodyPr/>
          <a:lstStyle/>
          <a:p>
            <a:endParaRPr lang="de-DE" sz="1200">
              <a:latin typeface="Titillium Web" pitchFamily="2" charset="77"/>
            </a:endParaRPr>
          </a:p>
        </p:txBody>
      </p:sp>
      <p:sp>
        <p:nvSpPr>
          <p:cNvPr id="11" name="Textfeld 10">
            <a:extLst>
              <a:ext uri="{FF2B5EF4-FFF2-40B4-BE49-F238E27FC236}">
                <a16:creationId xmlns:a16="http://schemas.microsoft.com/office/drawing/2014/main" id="{55956F1D-10D4-D216-3F58-4252DF9CBBD6}"/>
              </a:ext>
            </a:extLst>
          </p:cNvPr>
          <p:cNvSpPr txBox="1"/>
          <p:nvPr/>
        </p:nvSpPr>
        <p:spPr>
          <a:xfrm>
            <a:off x="1641833" y="4054373"/>
            <a:ext cx="8074618" cy="1477328"/>
          </a:xfrm>
          <a:prstGeom prst="rect">
            <a:avLst/>
          </a:prstGeom>
          <a:noFill/>
        </p:spPr>
        <p:txBody>
          <a:bodyPr wrap="square" rtlCol="0">
            <a:spAutoFit/>
          </a:bodyPr>
          <a:lstStyle/>
          <a:p>
            <a:pPr algn="just"/>
            <a:r>
              <a:rPr lang="de-DE" dirty="0">
                <a:latin typeface="Titillium Web" pitchFamily="2" charset="77"/>
              </a:rPr>
              <a:t>Engerwitzdorf wollte die PV-Überschüsse sinnvoll nutzen, stieß bei der Gründung einer eigenen EEG jedoch auf rechtliche, steuerliche und organisatorische Hürden.</a:t>
            </a:r>
          </a:p>
          <a:p>
            <a:pPr algn="just"/>
            <a:r>
              <a:rPr lang="de-DE" dirty="0">
                <a:latin typeface="Titillium Web" pitchFamily="2" charset="77"/>
              </a:rPr>
              <a:t>Durch den Beitritt zur EEG-</a:t>
            </a:r>
            <a:r>
              <a:rPr lang="de-DE" dirty="0" err="1">
                <a:latin typeface="Titillium Web" pitchFamily="2" charset="77"/>
              </a:rPr>
              <a:t>Friensdorf</a:t>
            </a:r>
            <a:r>
              <a:rPr lang="de-DE" dirty="0">
                <a:latin typeface="Titillium Web" pitchFamily="2" charset="77"/>
              </a:rPr>
              <a:t> kann die Gemeinde nun auf Expertise, Ressourcen und ein bewährtes System zurückgreifen und dabei trotzdem Einsparungen erzielen.</a:t>
            </a:r>
          </a:p>
        </p:txBody>
      </p:sp>
      <p:sp>
        <p:nvSpPr>
          <p:cNvPr id="13" name="Freeform 18">
            <a:extLst>
              <a:ext uri="{FF2B5EF4-FFF2-40B4-BE49-F238E27FC236}">
                <a16:creationId xmlns:a16="http://schemas.microsoft.com/office/drawing/2014/main" id="{2C82575F-3702-3AA6-640E-B0773B1CE8DB}"/>
              </a:ext>
            </a:extLst>
          </p:cNvPr>
          <p:cNvSpPr/>
          <p:nvPr/>
        </p:nvSpPr>
        <p:spPr>
          <a:xfrm>
            <a:off x="4760783" y="5890744"/>
            <a:ext cx="1836718" cy="419821"/>
          </a:xfrm>
          <a:custGeom>
            <a:avLst/>
            <a:gdLst/>
            <a:ahLst/>
            <a:cxnLst/>
            <a:rect l="l" t="t" r="r" b="b"/>
            <a:pathLst>
              <a:path w="7646289" h="1747723">
                <a:moveTo>
                  <a:pt x="0" y="0"/>
                </a:moveTo>
                <a:lnTo>
                  <a:pt x="7646289" y="0"/>
                </a:lnTo>
                <a:lnTo>
                  <a:pt x="7646289" y="1747723"/>
                </a:lnTo>
                <a:lnTo>
                  <a:pt x="0" y="1747723"/>
                </a:lnTo>
                <a:lnTo>
                  <a:pt x="0" y="0"/>
                </a:lnTo>
                <a:close/>
              </a:path>
            </a:pathLst>
          </a:custGeom>
          <a:blipFill>
            <a:blip r:embed="rId4"/>
            <a:stretch>
              <a:fillRect/>
            </a:stretch>
          </a:blipFill>
        </p:spPr>
        <p:txBody>
          <a:bodyPr/>
          <a:lstStyle/>
          <a:p>
            <a:endParaRPr lang="de-DE"/>
          </a:p>
        </p:txBody>
      </p:sp>
    </p:spTree>
    <p:extLst>
      <p:ext uri="{BB962C8B-B14F-4D97-AF65-F5344CB8AC3E}">
        <p14:creationId xmlns:p14="http://schemas.microsoft.com/office/powerpoint/2010/main" val="293519220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EFEA2-7110-35DD-C324-A3030C7266D7}"/>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F5F58E34-8F11-D400-C6D8-3C8D072462CF}"/>
              </a:ext>
            </a:extLst>
          </p:cNvPr>
          <p:cNvSpPr>
            <a:spLocks noGrp="1"/>
          </p:cNvSpPr>
          <p:nvPr>
            <p:ph type="title"/>
          </p:nvPr>
        </p:nvSpPr>
        <p:spPr/>
        <p:txBody>
          <a:bodyPr/>
          <a:lstStyle/>
          <a:p>
            <a:r>
              <a:rPr lang="de-DE" dirty="0"/>
              <a:t>Zahlen, Daten &amp; Fakten</a:t>
            </a:r>
          </a:p>
        </p:txBody>
      </p:sp>
      <p:sp>
        <p:nvSpPr>
          <p:cNvPr id="16" name="Textplatzhalter 15">
            <a:extLst>
              <a:ext uri="{FF2B5EF4-FFF2-40B4-BE49-F238E27FC236}">
                <a16:creationId xmlns:a16="http://schemas.microsoft.com/office/drawing/2014/main" id="{72890082-C87F-9C84-8F34-540188ACFEEF}"/>
              </a:ext>
            </a:extLst>
          </p:cNvPr>
          <p:cNvSpPr>
            <a:spLocks noGrp="1"/>
          </p:cNvSpPr>
          <p:nvPr>
            <p:ph type="body" sz="quarter" idx="11"/>
          </p:nvPr>
        </p:nvSpPr>
        <p:spPr>
          <a:xfrm>
            <a:off x="421341" y="436317"/>
            <a:ext cx="8601919" cy="330947"/>
          </a:xfrm>
        </p:spPr>
        <p:txBody>
          <a:bodyPr/>
          <a:lstStyle/>
          <a:p>
            <a:r>
              <a:rPr lang="de-DE" dirty="0">
                <a:solidFill>
                  <a:srgbClr val="68BB97"/>
                </a:solidFill>
              </a:rPr>
              <a:t>Erneuerbare Energiegemeinschaft | Oberes Grünbachtal &amp; Unteres Grünbachtal</a:t>
            </a:r>
          </a:p>
        </p:txBody>
      </p:sp>
      <p:sp>
        <p:nvSpPr>
          <p:cNvPr id="2" name="Textfeld 1">
            <a:extLst>
              <a:ext uri="{FF2B5EF4-FFF2-40B4-BE49-F238E27FC236}">
                <a16:creationId xmlns:a16="http://schemas.microsoft.com/office/drawing/2014/main" id="{F6B27302-F1B5-997C-A3E3-4982774395CA}"/>
              </a:ext>
            </a:extLst>
          </p:cNvPr>
          <p:cNvSpPr txBox="1"/>
          <p:nvPr/>
        </p:nvSpPr>
        <p:spPr>
          <a:xfrm>
            <a:off x="571500" y="1574800"/>
            <a:ext cx="10299700" cy="2862322"/>
          </a:xfrm>
          <a:prstGeom prst="rect">
            <a:avLst/>
          </a:prstGeom>
          <a:noFill/>
        </p:spPr>
        <p:txBody>
          <a:bodyPr wrap="square" rtlCol="0">
            <a:spAutoFit/>
          </a:bodyPr>
          <a:lstStyle/>
          <a:p>
            <a:pPr marL="342900" indent="-342900" algn="l">
              <a:buFont typeface="Arial" panose="020B0604020202020204" pitchFamily="34" charset="0"/>
              <a:buChar char="•"/>
            </a:pPr>
            <a:r>
              <a:rPr lang="de-DE" sz="2000" dirty="0">
                <a:latin typeface="Titillium Web" pitchFamily="2" charset="77"/>
              </a:rPr>
              <a:t>Initiator &amp; Betreuer der Energiegemeinschaft: Jürgen Lindlbauer</a:t>
            </a:r>
          </a:p>
          <a:p>
            <a:pPr marL="342900" indent="-342900" algn="l">
              <a:buFont typeface="Arial" panose="020B0604020202020204" pitchFamily="34" charset="0"/>
              <a:buChar char="•"/>
            </a:pPr>
            <a:endParaRPr lang="de-DE" sz="2000" dirty="0">
              <a:latin typeface="Titillium Web" pitchFamily="2" charset="77"/>
            </a:endParaRPr>
          </a:p>
          <a:p>
            <a:pPr marL="342900" indent="-342900" algn="l">
              <a:buFont typeface="Arial" panose="020B0604020202020204" pitchFamily="34" charset="0"/>
              <a:buChar char="•"/>
            </a:pPr>
            <a:r>
              <a:rPr lang="de-DE" sz="2000" dirty="0">
                <a:latin typeface="Titillium Web" pitchFamily="2" charset="77"/>
              </a:rPr>
              <a:t>Gemeinde Offenhausen</a:t>
            </a:r>
          </a:p>
          <a:p>
            <a:pPr marL="342900" indent="-342900" algn="l">
              <a:buFont typeface="Arial" panose="020B0604020202020204" pitchFamily="34" charset="0"/>
              <a:buChar char="•"/>
            </a:pPr>
            <a:endParaRPr lang="de-DE" sz="2000" dirty="0">
              <a:latin typeface="Titillium Web" pitchFamily="2" charset="77"/>
            </a:endParaRPr>
          </a:p>
          <a:p>
            <a:pPr marL="342900" indent="-342900" algn="l">
              <a:buFont typeface="Arial" panose="020B0604020202020204" pitchFamily="34" charset="0"/>
              <a:buChar char="•"/>
            </a:pPr>
            <a:r>
              <a:rPr lang="de-DE" sz="2000" dirty="0">
                <a:latin typeface="Titillium Web" pitchFamily="2" charset="77"/>
              </a:rPr>
              <a:t>121 Mitglieder &amp; 57 Mitglieder</a:t>
            </a:r>
          </a:p>
          <a:p>
            <a:pPr marL="342900" indent="-342900" algn="l">
              <a:buFont typeface="Arial" panose="020B0604020202020204" pitchFamily="34" charset="0"/>
              <a:buChar char="•"/>
            </a:pPr>
            <a:endParaRPr lang="de-DE" sz="2000" dirty="0">
              <a:latin typeface="Titillium Web" pitchFamily="2" charset="77"/>
            </a:endParaRPr>
          </a:p>
          <a:p>
            <a:pPr marL="342900" indent="-342900">
              <a:buFont typeface="Arial" panose="020B0604020202020204" pitchFamily="34" charset="0"/>
              <a:buChar char="•"/>
            </a:pPr>
            <a:r>
              <a:rPr lang="de-DE" sz="2000" dirty="0">
                <a:latin typeface="Titillium Web" pitchFamily="2" charset="77"/>
              </a:rPr>
              <a:t>Homepage: </a:t>
            </a:r>
            <a:r>
              <a:rPr lang="de-DE" sz="2000" dirty="0">
                <a:solidFill>
                  <a:srgbClr val="3A66AA"/>
                </a:solidFill>
                <a:latin typeface="Titillium Web" pitchFamily="2" charset="77"/>
                <a:hlinkClick r:id="rId3">
                  <a:extLst>
                    <a:ext uri="{A12FA001-AC4F-418D-AE19-62706E023703}">
                      <ahyp:hlinkClr xmlns:ahyp="http://schemas.microsoft.com/office/drawing/2018/hyperlinkcolor" val="tx"/>
                    </a:ext>
                  </a:extLst>
                </a:hlinkClick>
              </a:rPr>
              <a:t>https://www.eeg-ogbt.at</a:t>
            </a:r>
            <a:r>
              <a:rPr lang="de-DE" sz="2000" dirty="0">
                <a:latin typeface="Titillium Web" pitchFamily="2" charset="77"/>
                <a:hlinkClick r:id="rId3">
                  <a:extLst>
                    <a:ext uri="{A12FA001-AC4F-418D-AE19-62706E023703}">
                      <ahyp:hlinkClr xmlns:ahyp="http://schemas.microsoft.com/office/drawing/2018/hyperlinkcolor" val="tx"/>
                    </a:ext>
                  </a:extLst>
                </a:hlinkClick>
              </a:rPr>
              <a:t>/</a:t>
            </a:r>
            <a:endParaRPr lang="de-DE" sz="2000" dirty="0">
              <a:latin typeface="Titillium Web" pitchFamily="2" charset="77"/>
            </a:endParaRPr>
          </a:p>
          <a:p>
            <a:pPr marL="342900" indent="-342900">
              <a:buFont typeface="Arial" panose="020B0604020202020204" pitchFamily="34" charset="0"/>
              <a:buChar char="•"/>
            </a:pPr>
            <a:endParaRPr lang="de-DE" sz="2000" dirty="0">
              <a:latin typeface="Titillium Web" pitchFamily="2" charset="77"/>
            </a:endParaRPr>
          </a:p>
          <a:p>
            <a:pPr marL="342900" indent="-342900">
              <a:buFont typeface="Arial" panose="020B0604020202020204" pitchFamily="34" charset="0"/>
              <a:buChar char="•"/>
            </a:pPr>
            <a:r>
              <a:rPr lang="de-DE" sz="2000" dirty="0">
                <a:latin typeface="Titillium Web" pitchFamily="2" charset="77"/>
              </a:rPr>
              <a:t>Preis: 7,8 Ct Einspeisung / 10,2 Ct Bezug / 1€ Mitgliedsbeitrag pro Monat</a:t>
            </a:r>
          </a:p>
        </p:txBody>
      </p:sp>
      <p:pic>
        <p:nvPicPr>
          <p:cNvPr id="4" name="Grafik 3">
            <a:extLst>
              <a:ext uri="{FF2B5EF4-FFF2-40B4-BE49-F238E27FC236}">
                <a16:creationId xmlns:a16="http://schemas.microsoft.com/office/drawing/2014/main" id="{B354A458-C21B-AB9D-6F0C-8CE6DAC05D58}"/>
              </a:ext>
            </a:extLst>
          </p:cNvPr>
          <p:cNvPicPr>
            <a:picLocks noChangeAspect="1"/>
          </p:cNvPicPr>
          <p:nvPr/>
        </p:nvPicPr>
        <p:blipFill>
          <a:blip r:embed="rId4"/>
          <a:srcRect l="13294" t="15115" r="14321" b="16655"/>
          <a:stretch>
            <a:fillRect/>
          </a:stretch>
        </p:blipFill>
        <p:spPr>
          <a:xfrm>
            <a:off x="9023260" y="0"/>
            <a:ext cx="2762847" cy="1734127"/>
          </a:xfrm>
          <a:prstGeom prst="rect">
            <a:avLst/>
          </a:prstGeom>
        </p:spPr>
      </p:pic>
    </p:spTree>
    <p:extLst>
      <p:ext uri="{BB962C8B-B14F-4D97-AF65-F5344CB8AC3E}">
        <p14:creationId xmlns:p14="http://schemas.microsoft.com/office/powerpoint/2010/main" val="67949255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3A574-DC47-7263-BBB4-F3F45B1D189C}"/>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28F95113-B1FC-1FDE-7367-FC44F060B737}"/>
              </a:ext>
            </a:extLst>
          </p:cNvPr>
          <p:cNvSpPr>
            <a:spLocks noGrp="1"/>
          </p:cNvSpPr>
          <p:nvPr>
            <p:ph type="title"/>
          </p:nvPr>
        </p:nvSpPr>
        <p:spPr/>
        <p:txBody>
          <a:bodyPr/>
          <a:lstStyle/>
          <a:p>
            <a:r>
              <a:rPr lang="de-DE" dirty="0"/>
              <a:t>Das sagen unsere Kunden….</a:t>
            </a:r>
          </a:p>
        </p:txBody>
      </p:sp>
      <p:sp>
        <p:nvSpPr>
          <p:cNvPr id="16" name="Textplatzhalter 15">
            <a:extLst>
              <a:ext uri="{FF2B5EF4-FFF2-40B4-BE49-F238E27FC236}">
                <a16:creationId xmlns:a16="http://schemas.microsoft.com/office/drawing/2014/main" id="{57D3ABD4-F05A-5D39-F560-F4584B5ABE79}"/>
              </a:ext>
            </a:extLst>
          </p:cNvPr>
          <p:cNvSpPr>
            <a:spLocks noGrp="1"/>
          </p:cNvSpPr>
          <p:nvPr>
            <p:ph type="body" sz="quarter" idx="11"/>
          </p:nvPr>
        </p:nvSpPr>
        <p:spPr>
          <a:xfrm>
            <a:off x="421341" y="436317"/>
            <a:ext cx="7344619" cy="330947"/>
          </a:xfrm>
        </p:spPr>
        <p:txBody>
          <a:bodyPr/>
          <a:lstStyle/>
          <a:p>
            <a:r>
              <a:rPr lang="de-DE" dirty="0">
                <a:solidFill>
                  <a:srgbClr val="68BB97"/>
                </a:solidFill>
              </a:rPr>
              <a:t>Erneuerbare Energiegemeinschaft</a:t>
            </a:r>
          </a:p>
        </p:txBody>
      </p:sp>
      <p:sp>
        <p:nvSpPr>
          <p:cNvPr id="9" name="Textfeld 8">
            <a:extLst>
              <a:ext uri="{FF2B5EF4-FFF2-40B4-BE49-F238E27FC236}">
                <a16:creationId xmlns:a16="http://schemas.microsoft.com/office/drawing/2014/main" id="{CEC4B7B9-C1CF-9B17-41BC-AA61D708272B}"/>
              </a:ext>
            </a:extLst>
          </p:cNvPr>
          <p:cNvSpPr txBox="1"/>
          <p:nvPr/>
        </p:nvSpPr>
        <p:spPr>
          <a:xfrm>
            <a:off x="1235132" y="1443841"/>
            <a:ext cx="9721736" cy="3970318"/>
          </a:xfrm>
          <a:prstGeom prst="rect">
            <a:avLst/>
          </a:prstGeom>
          <a:noFill/>
        </p:spPr>
        <p:txBody>
          <a:bodyPr wrap="square" rtlCol="0">
            <a:spAutoFit/>
          </a:bodyPr>
          <a:lstStyle/>
          <a:p>
            <a:pPr algn="just"/>
            <a:r>
              <a:rPr lang="de-AT" dirty="0">
                <a:latin typeface="Titillium Web" pitchFamily="2" charset="77"/>
              </a:rPr>
              <a:t>Unser Ziel war es zunächst, die überschüssige Energie der gemeindeeigenen PV-Anlagen - soweit technisch sinnvoll – mit den Zählpunkten der Gemeinde zu teilen. In einem nächsten Schritt wollten wir diesen Überschuss auch kostengünstig an die Bürgerinnen und Bürger weitergeben und die Energiegemeinschaft weiter ausbauen.</a:t>
            </a:r>
          </a:p>
          <a:p>
            <a:pPr algn="just"/>
            <a:endParaRPr lang="de-AT" dirty="0">
              <a:latin typeface="Titillium Web" pitchFamily="2" charset="77"/>
            </a:endParaRPr>
          </a:p>
          <a:p>
            <a:pPr algn="just"/>
            <a:r>
              <a:rPr lang="de-AT" dirty="0">
                <a:latin typeface="Titillium Web" pitchFamily="2" charset="77"/>
              </a:rPr>
              <a:t>Dabei stellten sich jedoch viele Fragen, etwa zu Haftung, steuerlichen Themen, Softwarelösungen sowie zur gesamten Administration rund um Abrechnung und Gutschriften. Für die Gemeinde hätten diese Aufgaben einen erheblichen organisatorischen und personellen Aufwand bedeutet.</a:t>
            </a:r>
          </a:p>
          <a:p>
            <a:pPr algn="just"/>
            <a:endParaRPr lang="de-AT" dirty="0">
              <a:latin typeface="Titillium Web" pitchFamily="2" charset="77"/>
            </a:endParaRPr>
          </a:p>
          <a:p>
            <a:pPr algn="just"/>
            <a:r>
              <a:rPr lang="de-AT" dirty="0">
                <a:latin typeface="Titillium Web" pitchFamily="2" charset="77"/>
              </a:rPr>
              <a:t>Mit </a:t>
            </a:r>
            <a:r>
              <a:rPr lang="de-AT" dirty="0" err="1">
                <a:latin typeface="Titillium Web" pitchFamily="2" charset="77"/>
              </a:rPr>
              <a:t>neoom</a:t>
            </a:r>
            <a:r>
              <a:rPr lang="de-AT" dirty="0">
                <a:latin typeface="Titillium Web" pitchFamily="2" charset="77"/>
              </a:rPr>
              <a:t> ist dieser Prozess nun vollständig abgedeckt – von der Gründung bis zur monatlichen Abrechnung. Zusätzlich bietet uns das „+“-Modell die Möglichkeit, aktiv neue Mitglieder zu gewinnen und die Preisgestaltung selbst festzulegen.</a:t>
            </a:r>
          </a:p>
          <a:p>
            <a:pPr algn="just"/>
            <a:endParaRPr lang="de-AT" dirty="0">
              <a:latin typeface="Titillium Web" pitchFamily="2" charset="77"/>
            </a:endParaRPr>
          </a:p>
          <a:p>
            <a:pPr algn="just"/>
            <a:r>
              <a:rPr lang="de-AT" dirty="0">
                <a:latin typeface="Titillium Web" pitchFamily="2" charset="77"/>
              </a:rPr>
              <a:t>Gemeinde Offenhausen, Oberösterreich</a:t>
            </a:r>
          </a:p>
        </p:txBody>
      </p:sp>
      <p:pic>
        <p:nvPicPr>
          <p:cNvPr id="2" name="Grafik 1">
            <a:extLst>
              <a:ext uri="{FF2B5EF4-FFF2-40B4-BE49-F238E27FC236}">
                <a16:creationId xmlns:a16="http://schemas.microsoft.com/office/drawing/2014/main" id="{DA7D5093-920E-02A9-A82D-43B24353A016}"/>
              </a:ext>
            </a:extLst>
          </p:cNvPr>
          <p:cNvPicPr>
            <a:picLocks noChangeAspect="1"/>
          </p:cNvPicPr>
          <p:nvPr/>
        </p:nvPicPr>
        <p:blipFill>
          <a:blip r:embed="rId3"/>
          <a:srcRect l="13294" t="15115" r="14321" b="16655"/>
          <a:stretch>
            <a:fillRect/>
          </a:stretch>
        </p:blipFill>
        <p:spPr>
          <a:xfrm>
            <a:off x="7765960" y="4876785"/>
            <a:ext cx="2235575" cy="1403180"/>
          </a:xfrm>
          <a:prstGeom prst="rect">
            <a:avLst/>
          </a:prstGeom>
        </p:spPr>
      </p:pic>
      <p:pic>
        <p:nvPicPr>
          <p:cNvPr id="4" name="Grafik 3" descr="Ein Bild, das Text, Symbol, Emblem, Wappen enthält.&#10;&#10;KI-generierte Inhalte können fehlerhaft sein.">
            <a:extLst>
              <a:ext uri="{FF2B5EF4-FFF2-40B4-BE49-F238E27FC236}">
                <a16:creationId xmlns:a16="http://schemas.microsoft.com/office/drawing/2014/main" id="{10A9E804-33F3-91AD-C3C1-931F22264CFC}"/>
              </a:ext>
            </a:extLst>
          </p:cNvPr>
          <p:cNvPicPr>
            <a:picLocks noChangeAspect="1"/>
          </p:cNvPicPr>
          <p:nvPr/>
        </p:nvPicPr>
        <p:blipFill>
          <a:blip r:embed="rId4"/>
          <a:stretch>
            <a:fillRect/>
          </a:stretch>
        </p:blipFill>
        <p:spPr>
          <a:xfrm>
            <a:off x="6096000" y="5006726"/>
            <a:ext cx="1060616" cy="1284524"/>
          </a:xfrm>
          <a:prstGeom prst="rect">
            <a:avLst/>
          </a:prstGeom>
        </p:spPr>
      </p:pic>
    </p:spTree>
    <p:extLst>
      <p:ext uri="{BB962C8B-B14F-4D97-AF65-F5344CB8AC3E}">
        <p14:creationId xmlns:p14="http://schemas.microsoft.com/office/powerpoint/2010/main" val="191669928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7E34D-C153-3AA7-A975-64BC9EA264C1}"/>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2B31D3EB-03C3-2B15-2113-CE9B075B8906}"/>
              </a:ext>
            </a:extLst>
          </p:cNvPr>
          <p:cNvSpPr>
            <a:spLocks noGrp="1"/>
          </p:cNvSpPr>
          <p:nvPr>
            <p:ph type="title"/>
          </p:nvPr>
        </p:nvSpPr>
        <p:spPr/>
        <p:txBody>
          <a:bodyPr/>
          <a:lstStyle/>
          <a:p>
            <a:r>
              <a:rPr lang="de-DE" dirty="0"/>
              <a:t>Das sagen unsere Kunden….</a:t>
            </a:r>
          </a:p>
        </p:txBody>
      </p:sp>
      <p:sp>
        <p:nvSpPr>
          <p:cNvPr id="16" name="Textplatzhalter 15">
            <a:extLst>
              <a:ext uri="{FF2B5EF4-FFF2-40B4-BE49-F238E27FC236}">
                <a16:creationId xmlns:a16="http://schemas.microsoft.com/office/drawing/2014/main" id="{82D0D895-D190-DE65-3000-9409AAC47AA8}"/>
              </a:ext>
            </a:extLst>
          </p:cNvPr>
          <p:cNvSpPr>
            <a:spLocks noGrp="1"/>
          </p:cNvSpPr>
          <p:nvPr>
            <p:ph type="body" sz="quarter" idx="11"/>
          </p:nvPr>
        </p:nvSpPr>
        <p:spPr>
          <a:xfrm>
            <a:off x="421341" y="436317"/>
            <a:ext cx="7344619" cy="330947"/>
          </a:xfrm>
        </p:spPr>
        <p:txBody>
          <a:bodyPr/>
          <a:lstStyle/>
          <a:p>
            <a:r>
              <a:rPr lang="de-DE" dirty="0">
                <a:solidFill>
                  <a:srgbClr val="68BB97"/>
                </a:solidFill>
              </a:rPr>
              <a:t>Erneuerbare Energiegemeinschaft</a:t>
            </a:r>
          </a:p>
        </p:txBody>
      </p:sp>
      <p:sp>
        <p:nvSpPr>
          <p:cNvPr id="9" name="Textfeld 8">
            <a:extLst>
              <a:ext uri="{FF2B5EF4-FFF2-40B4-BE49-F238E27FC236}">
                <a16:creationId xmlns:a16="http://schemas.microsoft.com/office/drawing/2014/main" id="{F7362A1C-7B7E-4D99-FBE6-D7682F7C0E4B}"/>
              </a:ext>
            </a:extLst>
          </p:cNvPr>
          <p:cNvSpPr txBox="1"/>
          <p:nvPr/>
        </p:nvSpPr>
        <p:spPr>
          <a:xfrm>
            <a:off x="421341" y="1326299"/>
            <a:ext cx="8503111" cy="2031325"/>
          </a:xfrm>
          <a:prstGeom prst="rect">
            <a:avLst/>
          </a:prstGeom>
          <a:noFill/>
        </p:spPr>
        <p:txBody>
          <a:bodyPr wrap="square" rtlCol="0">
            <a:spAutoFit/>
          </a:bodyPr>
          <a:lstStyle/>
          <a:p>
            <a:pPr algn="just"/>
            <a:r>
              <a:rPr lang="de-DE" dirty="0">
                <a:latin typeface="Titillium Web" pitchFamily="2" charset="77"/>
              </a:rPr>
              <a:t>Liebes WSE-Team! </a:t>
            </a:r>
          </a:p>
          <a:p>
            <a:pPr algn="just"/>
            <a:r>
              <a:rPr lang="de-DE" dirty="0">
                <a:latin typeface="Titillium Web" pitchFamily="2" charset="77"/>
              </a:rPr>
              <a:t>Danke, für eure äußerst kompetente Beratung, die unkomplizierte Abwicklung und Unterstützung von Beginn bis zum Schluss.</a:t>
            </a:r>
          </a:p>
          <a:p>
            <a:pPr algn="just"/>
            <a:endParaRPr lang="de-DE" dirty="0">
              <a:latin typeface="Titillium Web" pitchFamily="2" charset="77"/>
            </a:endParaRPr>
          </a:p>
          <a:p>
            <a:pPr algn="just"/>
            <a:r>
              <a:rPr lang="de-DE" dirty="0">
                <a:latin typeface="Titillium Web" pitchFamily="2" charset="77"/>
              </a:rPr>
              <a:t>Unser Benefit: </a:t>
            </a:r>
          </a:p>
          <a:p>
            <a:pPr algn="just"/>
            <a:r>
              <a:rPr lang="de-DE" dirty="0">
                <a:latin typeface="Titillium Web" pitchFamily="2" charset="77"/>
              </a:rPr>
              <a:t>Kosten sparen, C02 sparen und dabei Regionalität unterstützen. </a:t>
            </a:r>
          </a:p>
          <a:p>
            <a:pPr algn="just"/>
            <a:r>
              <a:rPr lang="de-DE" dirty="0">
                <a:latin typeface="Titillium Web" pitchFamily="2" charset="77"/>
              </a:rPr>
              <a:t>Das empfehle ich gerne jedem weiter. Wir sind stolz ein Teil der Energiewende zu sein.</a:t>
            </a:r>
          </a:p>
        </p:txBody>
      </p:sp>
      <p:sp>
        <p:nvSpPr>
          <p:cNvPr id="11" name="Textfeld 10">
            <a:extLst>
              <a:ext uri="{FF2B5EF4-FFF2-40B4-BE49-F238E27FC236}">
                <a16:creationId xmlns:a16="http://schemas.microsoft.com/office/drawing/2014/main" id="{0FE6884B-94C4-3303-97C6-24C7C06662C7}"/>
              </a:ext>
            </a:extLst>
          </p:cNvPr>
          <p:cNvSpPr txBox="1"/>
          <p:nvPr/>
        </p:nvSpPr>
        <p:spPr>
          <a:xfrm>
            <a:off x="421341" y="3916659"/>
            <a:ext cx="11614542" cy="1477328"/>
          </a:xfrm>
          <a:prstGeom prst="rect">
            <a:avLst/>
          </a:prstGeom>
          <a:noFill/>
        </p:spPr>
        <p:txBody>
          <a:bodyPr wrap="square" rtlCol="0">
            <a:spAutoFit/>
          </a:bodyPr>
          <a:lstStyle/>
          <a:p>
            <a:pPr algn="just"/>
            <a:r>
              <a:rPr lang="de-DE" dirty="0">
                <a:latin typeface="Titillium Web" pitchFamily="2" charset="77"/>
              </a:rPr>
              <a:t>Im Rahmen unserer Zusammenarbeit mit Wir sind Energiewende beziehen wir unseren zusätzlichen Strombedarf über die regionale Energiegemeinschaft Linz-Nord-West. Wir sind mit der gesamten Abwicklung außerordentlich zufrieden.</a:t>
            </a:r>
          </a:p>
          <a:p>
            <a:pPr algn="just"/>
            <a:endParaRPr lang="de-DE" dirty="0">
              <a:latin typeface="Titillium Web" pitchFamily="2" charset="77"/>
            </a:endParaRPr>
          </a:p>
          <a:p>
            <a:pPr algn="just"/>
            <a:r>
              <a:rPr lang="de-DE" dirty="0">
                <a:latin typeface="Titillium Web" pitchFamily="2" charset="77"/>
              </a:rPr>
              <a:t>Vom ersten Kontakt bis zur finalen Umsetzung fühlten wir uns durchgehend bestens betreut und kompetent beraten. </a:t>
            </a:r>
          </a:p>
          <a:p>
            <a:pPr algn="just"/>
            <a:r>
              <a:rPr lang="de-DE" dirty="0">
                <a:latin typeface="Titillium Web" pitchFamily="2" charset="77"/>
              </a:rPr>
              <a:t>Die professionelle, strukturierte und verlässliche Zusammenarbeit hat unsere Erwartungen in jeder Hinsicht erfüllt.</a:t>
            </a:r>
          </a:p>
        </p:txBody>
      </p:sp>
      <p:pic>
        <p:nvPicPr>
          <p:cNvPr id="4" name="Grafik 3" descr="Ein Bild, das Schrift, Text, Grafiken, Logo enthält.&#10;&#10;KI-generierte Inhalte können fehlerhaft sein.">
            <a:extLst>
              <a:ext uri="{FF2B5EF4-FFF2-40B4-BE49-F238E27FC236}">
                <a16:creationId xmlns:a16="http://schemas.microsoft.com/office/drawing/2014/main" id="{C84FBB05-8BF4-118E-93A8-C45D5196F6EE}"/>
              </a:ext>
            </a:extLst>
          </p:cNvPr>
          <p:cNvPicPr>
            <a:picLocks noChangeAspect="1"/>
          </p:cNvPicPr>
          <p:nvPr/>
        </p:nvPicPr>
        <p:blipFill>
          <a:blip r:embed="rId3"/>
          <a:stretch>
            <a:fillRect/>
          </a:stretch>
        </p:blipFill>
        <p:spPr>
          <a:xfrm>
            <a:off x="10153818" y="1556515"/>
            <a:ext cx="1069544" cy="1570892"/>
          </a:xfrm>
          <a:prstGeom prst="rect">
            <a:avLst/>
          </a:prstGeom>
        </p:spPr>
      </p:pic>
      <p:pic>
        <p:nvPicPr>
          <p:cNvPr id="6" name="Grafik 5" descr="Ein Bild, das Text, Schrift, Logo, Screenshot enthält.&#10;&#10;KI-generierte Inhalte können fehlerhaft sein.">
            <a:extLst>
              <a:ext uri="{FF2B5EF4-FFF2-40B4-BE49-F238E27FC236}">
                <a16:creationId xmlns:a16="http://schemas.microsoft.com/office/drawing/2014/main" id="{F03FA541-6FD9-7C55-ECE5-7CAECCC9354B}"/>
              </a:ext>
            </a:extLst>
          </p:cNvPr>
          <p:cNvPicPr>
            <a:picLocks noChangeAspect="1"/>
          </p:cNvPicPr>
          <p:nvPr/>
        </p:nvPicPr>
        <p:blipFill>
          <a:blip r:embed="rId4"/>
          <a:stretch>
            <a:fillRect/>
          </a:stretch>
        </p:blipFill>
        <p:spPr>
          <a:xfrm>
            <a:off x="5013931" y="5470706"/>
            <a:ext cx="2164138" cy="975009"/>
          </a:xfrm>
          <a:prstGeom prst="rect">
            <a:avLst/>
          </a:prstGeom>
        </p:spPr>
      </p:pic>
    </p:spTree>
    <p:extLst>
      <p:ext uri="{BB962C8B-B14F-4D97-AF65-F5344CB8AC3E}">
        <p14:creationId xmlns:p14="http://schemas.microsoft.com/office/powerpoint/2010/main" val="4091758501"/>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37F4C-FF2C-8282-35A4-500C4585E9AF}"/>
            </a:ext>
          </a:extLst>
        </p:cNvPr>
        <p:cNvGrpSpPr/>
        <p:nvPr/>
      </p:nvGrpSpPr>
      <p:grpSpPr>
        <a:xfrm>
          <a:off x="0" y="0"/>
          <a:ext cx="0" cy="0"/>
          <a:chOff x="0" y="0"/>
          <a:chExt cx="0" cy="0"/>
        </a:xfrm>
      </p:grpSpPr>
      <p:sp>
        <p:nvSpPr>
          <p:cNvPr id="13" name="Textplatzhalter 1">
            <a:extLst>
              <a:ext uri="{FF2B5EF4-FFF2-40B4-BE49-F238E27FC236}">
                <a16:creationId xmlns:a16="http://schemas.microsoft.com/office/drawing/2014/main" id="{18206096-7D78-BBAB-FFFE-23314623B83E}"/>
              </a:ext>
            </a:extLst>
          </p:cNvPr>
          <p:cNvSpPr txBox="1">
            <a:spLocks/>
          </p:cNvSpPr>
          <p:nvPr/>
        </p:nvSpPr>
        <p:spPr>
          <a:xfrm>
            <a:off x="540000" y="540000"/>
            <a:ext cx="5426131" cy="34825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tx1">
                  <a:lumMod val="65000"/>
                  <a:lumOff val="35000"/>
                </a:schemeClr>
              </a:buClr>
              <a:buSzPct val="101000"/>
              <a:buFont typeface="Arial" panose="020B0604020202020204" pitchFamily="34" charset="0"/>
              <a:buNone/>
              <a:defRPr sz="4000" b="1" i="0" kern="1200">
                <a:solidFill>
                  <a:srgbClr val="3E3E3E"/>
                </a:solidFill>
                <a:latin typeface="Titillium Web" pitchFamily="2" charset="77"/>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800" kern="1200">
                <a:solidFill>
                  <a:schemeClr val="tx1">
                    <a:lumMod val="65000"/>
                    <a:lumOff val="35000"/>
                  </a:schemeClr>
                </a:solidFill>
                <a:latin typeface="Titillium Web" pitchFamily="2" charset="77"/>
                <a:ea typeface="+mn-ea"/>
                <a:cs typeface="+mn-cs"/>
              </a:defRPr>
            </a:lvl2pPr>
            <a:lvl3pPr marL="12001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600" kern="1200">
                <a:solidFill>
                  <a:schemeClr val="tx1">
                    <a:lumMod val="65000"/>
                    <a:lumOff val="35000"/>
                  </a:schemeClr>
                </a:solidFill>
                <a:latin typeface="Titillium Web" pitchFamily="2" charset="77"/>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400" kern="1200">
                <a:solidFill>
                  <a:schemeClr val="tx2">
                    <a:lumMod val="60000"/>
                    <a:lumOff val="40000"/>
                  </a:schemeClr>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sz="1600" noProof="0" dirty="0">
                <a:solidFill>
                  <a:srgbClr val="6BBD99"/>
                </a:solidFill>
              </a:rPr>
              <a:t>Kontaktdaten</a:t>
            </a:r>
          </a:p>
        </p:txBody>
      </p:sp>
      <p:sp>
        <p:nvSpPr>
          <p:cNvPr id="14" name="Textplatzhalter 2">
            <a:extLst>
              <a:ext uri="{FF2B5EF4-FFF2-40B4-BE49-F238E27FC236}">
                <a16:creationId xmlns:a16="http://schemas.microsoft.com/office/drawing/2014/main" id="{229DAC65-EB86-6206-7AB5-85EBDA635A74}"/>
              </a:ext>
            </a:extLst>
          </p:cNvPr>
          <p:cNvSpPr txBox="1">
            <a:spLocks/>
          </p:cNvSpPr>
          <p:nvPr/>
        </p:nvSpPr>
        <p:spPr>
          <a:xfrm>
            <a:off x="540000" y="828000"/>
            <a:ext cx="7247640" cy="6667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tx1">
                  <a:lumMod val="65000"/>
                  <a:lumOff val="35000"/>
                </a:schemeClr>
              </a:buClr>
              <a:buSzPct val="101000"/>
              <a:buFont typeface="Arial" panose="020B0604020202020204" pitchFamily="34" charset="0"/>
              <a:buNone/>
              <a:defRPr sz="4000" b="1" i="0" kern="1200">
                <a:solidFill>
                  <a:srgbClr val="EB5032"/>
                </a:solidFill>
                <a:latin typeface="Titillium Web" pitchFamily="2" charset="77"/>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800" kern="1200">
                <a:solidFill>
                  <a:schemeClr val="tx1">
                    <a:lumMod val="65000"/>
                    <a:lumOff val="35000"/>
                  </a:schemeClr>
                </a:solidFill>
                <a:latin typeface="Titillium Web" pitchFamily="2" charset="77"/>
                <a:ea typeface="+mn-ea"/>
                <a:cs typeface="+mn-cs"/>
              </a:defRPr>
            </a:lvl2pPr>
            <a:lvl3pPr marL="12001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600" kern="1200">
                <a:solidFill>
                  <a:schemeClr val="tx1">
                    <a:lumMod val="65000"/>
                    <a:lumOff val="35000"/>
                  </a:schemeClr>
                </a:solidFill>
                <a:latin typeface="Titillium Web" pitchFamily="2" charset="77"/>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400" kern="1200">
                <a:solidFill>
                  <a:schemeClr val="tx2">
                    <a:lumMod val="60000"/>
                    <a:lumOff val="40000"/>
                  </a:schemeClr>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sz="2400" noProof="0" dirty="0">
                <a:solidFill>
                  <a:srgbClr val="3C3C3C"/>
                </a:solidFill>
              </a:rPr>
              <a:t>Camillo Jordan</a:t>
            </a:r>
          </a:p>
        </p:txBody>
      </p:sp>
      <p:pic>
        <p:nvPicPr>
          <p:cNvPr id="2" name="Grafik 1" descr="Ein Bild, das Symbol, Schrift, Design enthält.&#10;&#10;Automatisch generierte Beschreibung">
            <a:extLst>
              <a:ext uri="{FF2B5EF4-FFF2-40B4-BE49-F238E27FC236}">
                <a16:creationId xmlns:a16="http://schemas.microsoft.com/office/drawing/2014/main" id="{88A3C828-4319-B87F-F755-88AE700109DA}"/>
              </a:ext>
            </a:extLst>
          </p:cNvPr>
          <p:cNvPicPr>
            <a:picLocks noChangeAspect="1"/>
          </p:cNvPicPr>
          <p:nvPr/>
        </p:nvPicPr>
        <p:blipFill>
          <a:blip r:embed="rId3"/>
          <a:stretch>
            <a:fillRect/>
          </a:stretch>
        </p:blipFill>
        <p:spPr>
          <a:xfrm>
            <a:off x="11293640" y="63371"/>
            <a:ext cx="750409" cy="750409"/>
          </a:xfrm>
          <a:prstGeom prst="rect">
            <a:avLst/>
          </a:prstGeom>
        </p:spPr>
      </p:pic>
      <p:sp>
        <p:nvSpPr>
          <p:cNvPr id="6" name="Freeform 2">
            <a:extLst>
              <a:ext uri="{FF2B5EF4-FFF2-40B4-BE49-F238E27FC236}">
                <a16:creationId xmlns:a16="http://schemas.microsoft.com/office/drawing/2014/main" id="{D8DE37E0-137E-7AC2-AF8E-67FA0223EEBE}"/>
              </a:ext>
            </a:extLst>
          </p:cNvPr>
          <p:cNvSpPr/>
          <p:nvPr/>
        </p:nvSpPr>
        <p:spPr>
          <a:xfrm>
            <a:off x="687560" y="1782750"/>
            <a:ext cx="2094660" cy="3058032"/>
          </a:xfrm>
          <a:prstGeom prst="roundRect">
            <a:avLst/>
          </a:prstGeom>
          <a:blipFill>
            <a:blip r:embed="rId4"/>
            <a:stretch>
              <a:fillRect t="-2810"/>
            </a:stretch>
          </a:blipFill>
        </p:spPr>
        <p:txBody>
          <a:bodyPr/>
          <a:lstStyle/>
          <a:p>
            <a:endParaRPr lang="de-AT" sz="1200" noProof="0" dirty="0">
              <a:latin typeface="Titillium Web" pitchFamily="2" charset="77"/>
            </a:endParaRPr>
          </a:p>
        </p:txBody>
      </p:sp>
      <p:sp>
        <p:nvSpPr>
          <p:cNvPr id="16" name="TextBox 12">
            <a:extLst>
              <a:ext uri="{FF2B5EF4-FFF2-40B4-BE49-F238E27FC236}">
                <a16:creationId xmlns:a16="http://schemas.microsoft.com/office/drawing/2014/main" id="{EFEBE911-508D-7E9D-E26F-A316DF12D06A}"/>
              </a:ext>
            </a:extLst>
          </p:cNvPr>
          <p:cNvSpPr txBox="1"/>
          <p:nvPr/>
        </p:nvSpPr>
        <p:spPr>
          <a:xfrm>
            <a:off x="687560" y="5213496"/>
            <a:ext cx="4800737" cy="912109"/>
          </a:xfrm>
          <a:prstGeom prst="rect">
            <a:avLst/>
          </a:prstGeom>
        </p:spPr>
        <p:txBody>
          <a:bodyPr lIns="0" tIns="0" rIns="0" bIns="0" rtlCol="0" anchor="t">
            <a:spAutoFit/>
          </a:bodyPr>
          <a:lstStyle/>
          <a:p>
            <a:pPr>
              <a:lnSpc>
                <a:spcPts val="2391"/>
              </a:lnSpc>
            </a:pPr>
            <a:r>
              <a:rPr lang="de-AT" sz="1708" dirty="0">
                <a:solidFill>
                  <a:srgbClr val="000000"/>
                </a:solidFill>
                <a:latin typeface="Titillium Web" pitchFamily="2" charset="77"/>
                <a:ea typeface="Garet Light"/>
                <a:cs typeface="Garet Light"/>
                <a:sym typeface="Garet Light"/>
              </a:rPr>
              <a:t>Wir sind Energiewende</a:t>
            </a:r>
          </a:p>
          <a:p>
            <a:pPr>
              <a:lnSpc>
                <a:spcPts val="2391"/>
              </a:lnSpc>
            </a:pPr>
            <a:r>
              <a:rPr lang="de-AT" sz="1708" dirty="0" err="1">
                <a:solidFill>
                  <a:srgbClr val="000000"/>
                </a:solidFill>
                <a:latin typeface="Titillium Web" pitchFamily="2" charset="77"/>
                <a:ea typeface="Garet Light"/>
                <a:cs typeface="Garet Light"/>
                <a:sym typeface="Garet Light"/>
              </a:rPr>
              <a:t>camillo.jordan</a:t>
            </a:r>
            <a:r>
              <a:rPr lang="de-AT" sz="1708" noProof="0" dirty="0">
                <a:solidFill>
                  <a:srgbClr val="000000"/>
                </a:solidFill>
                <a:latin typeface="Titillium Web" pitchFamily="2" charset="77"/>
                <a:ea typeface="Garet Light"/>
                <a:cs typeface="Garet Light"/>
                <a:sym typeface="Garet Light"/>
              </a:rPr>
              <a:t>@</a:t>
            </a:r>
            <a:r>
              <a:rPr lang="de-AT" sz="1708" noProof="0" dirty="0" err="1">
                <a:solidFill>
                  <a:srgbClr val="000000"/>
                </a:solidFill>
                <a:latin typeface="Titillium Web" pitchFamily="2" charset="77"/>
                <a:ea typeface="Garet Light"/>
                <a:cs typeface="Garet Light"/>
                <a:sym typeface="Garet Light"/>
              </a:rPr>
              <a:t>wirsindenergiewende.com</a:t>
            </a:r>
            <a:endParaRPr lang="de-AT" sz="1708" noProof="0" dirty="0">
              <a:solidFill>
                <a:srgbClr val="000000"/>
              </a:solidFill>
              <a:latin typeface="Titillium Web" pitchFamily="2" charset="77"/>
              <a:ea typeface="Garet Light"/>
              <a:cs typeface="Garet Light"/>
              <a:sym typeface="Garet Light"/>
            </a:endParaRPr>
          </a:p>
          <a:p>
            <a:pPr>
              <a:lnSpc>
                <a:spcPts val="2391"/>
              </a:lnSpc>
            </a:pPr>
            <a:r>
              <a:rPr lang="de-AT" sz="1708" noProof="0" dirty="0">
                <a:solidFill>
                  <a:srgbClr val="000000"/>
                </a:solidFill>
                <a:latin typeface="Titillium Web" pitchFamily="2" charset="77"/>
                <a:ea typeface="Garet Light"/>
                <a:cs typeface="Garet Light"/>
                <a:sym typeface="Garet Light"/>
              </a:rPr>
              <a:t>+43 664 197 47 06 </a:t>
            </a:r>
          </a:p>
        </p:txBody>
      </p:sp>
      <p:sp>
        <p:nvSpPr>
          <p:cNvPr id="17" name="TextBox 13">
            <a:extLst>
              <a:ext uri="{FF2B5EF4-FFF2-40B4-BE49-F238E27FC236}">
                <a16:creationId xmlns:a16="http://schemas.microsoft.com/office/drawing/2014/main" id="{4A7D8578-29B0-A6AE-ECCB-C11B1AB53739}"/>
              </a:ext>
            </a:extLst>
          </p:cNvPr>
          <p:cNvSpPr txBox="1"/>
          <p:nvPr/>
        </p:nvSpPr>
        <p:spPr>
          <a:xfrm>
            <a:off x="7146350" y="1782750"/>
            <a:ext cx="2449323" cy="604333"/>
          </a:xfrm>
          <a:prstGeom prst="rect">
            <a:avLst/>
          </a:prstGeom>
        </p:spPr>
        <p:txBody>
          <a:bodyPr wrap="square" lIns="0" tIns="0" rIns="0" bIns="0" rtlCol="0" anchor="t">
            <a:spAutoFit/>
          </a:bodyPr>
          <a:lstStyle/>
          <a:p>
            <a:pPr algn="just">
              <a:lnSpc>
                <a:spcPts val="2391"/>
              </a:lnSpc>
            </a:pPr>
            <a:r>
              <a:rPr lang="de-AT" sz="1708" noProof="0" dirty="0">
                <a:solidFill>
                  <a:srgbClr val="000000"/>
                </a:solidFill>
                <a:latin typeface="Titillium Web" pitchFamily="2" charset="77"/>
                <a:ea typeface="Garet Light"/>
                <a:cs typeface="Garet Light"/>
                <a:sym typeface="Garet Light"/>
              </a:rPr>
              <a:t>Jetzt QR-Code scannen &amp;</a:t>
            </a:r>
          </a:p>
          <a:p>
            <a:pPr algn="just">
              <a:lnSpc>
                <a:spcPts val="2391"/>
              </a:lnSpc>
            </a:pPr>
            <a:r>
              <a:rPr lang="de-AT" sz="1708" noProof="0" dirty="0">
                <a:solidFill>
                  <a:srgbClr val="000000"/>
                </a:solidFill>
                <a:latin typeface="Titillium Web" pitchFamily="2" charset="77"/>
                <a:ea typeface="Garet Light"/>
                <a:cs typeface="Garet Light"/>
                <a:sym typeface="Garet Light"/>
              </a:rPr>
              <a:t>Erstgespräch vereinbaren!</a:t>
            </a:r>
          </a:p>
        </p:txBody>
      </p:sp>
      <p:pic>
        <p:nvPicPr>
          <p:cNvPr id="22" name="Grafik 21">
            <a:extLst>
              <a:ext uri="{FF2B5EF4-FFF2-40B4-BE49-F238E27FC236}">
                <a16:creationId xmlns:a16="http://schemas.microsoft.com/office/drawing/2014/main" id="{29623650-E53F-CAA4-C0AC-618BAED2E2EB}"/>
              </a:ext>
            </a:extLst>
          </p:cNvPr>
          <p:cNvPicPr>
            <a:picLocks noChangeAspect="1"/>
          </p:cNvPicPr>
          <p:nvPr/>
        </p:nvPicPr>
        <p:blipFill>
          <a:blip r:embed="rId5">
            <a:extLst>
              <a:ext uri="{96DAC541-7B7A-43D3-8B79-37D633B846F1}">
                <asvg:svgBlip xmlns:asvg="http://schemas.microsoft.com/office/drawing/2016/SVG/main" r:embed="rId6"/>
              </a:ext>
            </a:extLst>
          </a:blip>
          <a:srcRect l="22298" t="23579" r="25019" b="22329"/>
          <a:stretch>
            <a:fillRect/>
          </a:stretch>
        </p:blipFill>
        <p:spPr>
          <a:xfrm>
            <a:off x="7016692" y="3344513"/>
            <a:ext cx="2708638" cy="2781092"/>
          </a:xfrm>
          <a:prstGeom prst="rect">
            <a:avLst/>
          </a:prstGeom>
        </p:spPr>
      </p:pic>
    </p:spTree>
    <p:extLst>
      <p:ext uri="{BB962C8B-B14F-4D97-AF65-F5344CB8AC3E}">
        <p14:creationId xmlns:p14="http://schemas.microsoft.com/office/powerpoint/2010/main" val="388500268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10"/>
          <p:cNvSpPr/>
          <p:nvPr/>
        </p:nvSpPr>
        <p:spPr>
          <a:xfrm>
            <a:off x="9135711" y="435246"/>
            <a:ext cx="1628061" cy="2363942"/>
          </a:xfrm>
          <a:prstGeom prst="roundRect">
            <a:avLst/>
          </a:prstGeom>
          <a:blipFill>
            <a:blip r:embed="rId2"/>
            <a:stretch>
              <a:fillRect t="-3370"/>
            </a:stretch>
          </a:blipFill>
        </p:spPr>
        <p:txBody>
          <a:bodyPr/>
          <a:lstStyle/>
          <a:p>
            <a:endParaRPr lang="de-DE" sz="1200">
              <a:latin typeface="Titillium Web" pitchFamily="2" charset="77"/>
            </a:endParaRPr>
          </a:p>
        </p:txBody>
      </p:sp>
      <p:sp>
        <p:nvSpPr>
          <p:cNvPr id="11" name="Freeform 11"/>
          <p:cNvSpPr/>
          <p:nvPr/>
        </p:nvSpPr>
        <p:spPr>
          <a:xfrm>
            <a:off x="9102887" y="3506602"/>
            <a:ext cx="1693707" cy="2542150"/>
          </a:xfrm>
          <a:prstGeom prst="roundRect">
            <a:avLst/>
          </a:prstGeom>
          <a:blipFill>
            <a:blip r:embed="rId3"/>
            <a:stretch>
              <a:fillRect/>
            </a:stretch>
          </a:blipFill>
        </p:spPr>
        <p:txBody>
          <a:bodyPr/>
          <a:lstStyle/>
          <a:p>
            <a:endParaRPr lang="de-DE" sz="1200">
              <a:latin typeface="Titillium Web" pitchFamily="2" charset="77"/>
            </a:endParaRPr>
          </a:p>
        </p:txBody>
      </p:sp>
      <p:sp>
        <p:nvSpPr>
          <p:cNvPr id="2" name="Freeform 2"/>
          <p:cNvSpPr/>
          <p:nvPr/>
        </p:nvSpPr>
        <p:spPr>
          <a:xfrm>
            <a:off x="685800" y="4777677"/>
            <a:ext cx="1004173" cy="453643"/>
          </a:xfrm>
          <a:custGeom>
            <a:avLst/>
            <a:gdLst/>
            <a:ahLst/>
            <a:cxnLst/>
            <a:rect l="l" t="t" r="r" b="b"/>
            <a:pathLst>
              <a:path w="1506260" h="680464">
                <a:moveTo>
                  <a:pt x="0" y="0"/>
                </a:moveTo>
                <a:lnTo>
                  <a:pt x="1506260" y="0"/>
                </a:lnTo>
                <a:lnTo>
                  <a:pt x="1506260" y="680465"/>
                </a:lnTo>
                <a:lnTo>
                  <a:pt x="0" y="680465"/>
                </a:lnTo>
                <a:lnTo>
                  <a:pt x="0" y="0"/>
                </a:lnTo>
                <a:close/>
              </a:path>
            </a:pathLst>
          </a:custGeom>
          <a:blipFill>
            <a:blip r:embed="rId4"/>
            <a:stretch>
              <a:fillRect/>
            </a:stretch>
          </a:blipFill>
        </p:spPr>
        <p:txBody>
          <a:bodyPr/>
          <a:lstStyle/>
          <a:p>
            <a:endParaRPr lang="de-DE" sz="1200">
              <a:latin typeface="Titillium Web" pitchFamily="2" charset="77"/>
            </a:endParaRPr>
          </a:p>
        </p:txBody>
      </p:sp>
      <p:sp>
        <p:nvSpPr>
          <p:cNvPr id="3" name="Freeform 3"/>
          <p:cNvSpPr/>
          <p:nvPr/>
        </p:nvSpPr>
        <p:spPr>
          <a:xfrm>
            <a:off x="3999574" y="4777677"/>
            <a:ext cx="1099709" cy="453643"/>
          </a:xfrm>
          <a:custGeom>
            <a:avLst/>
            <a:gdLst/>
            <a:ahLst/>
            <a:cxnLst/>
            <a:rect l="l" t="t" r="r" b="b"/>
            <a:pathLst>
              <a:path w="1649564" h="680464">
                <a:moveTo>
                  <a:pt x="0" y="0"/>
                </a:moveTo>
                <a:lnTo>
                  <a:pt x="1649563" y="0"/>
                </a:lnTo>
                <a:lnTo>
                  <a:pt x="1649563" y="680465"/>
                </a:lnTo>
                <a:lnTo>
                  <a:pt x="0" y="680465"/>
                </a:lnTo>
                <a:lnTo>
                  <a:pt x="0" y="0"/>
                </a:lnTo>
                <a:close/>
              </a:path>
            </a:pathLst>
          </a:custGeom>
          <a:blipFill>
            <a:blip r:embed="rId5"/>
            <a:stretch>
              <a:fillRect/>
            </a:stretch>
          </a:blipFill>
        </p:spPr>
        <p:txBody>
          <a:bodyPr/>
          <a:lstStyle/>
          <a:p>
            <a:endParaRPr lang="de-DE" sz="1200">
              <a:latin typeface="Titillium Web" pitchFamily="2" charset="77"/>
            </a:endParaRPr>
          </a:p>
        </p:txBody>
      </p:sp>
      <p:sp>
        <p:nvSpPr>
          <p:cNvPr id="4" name="Freeform 4"/>
          <p:cNvSpPr/>
          <p:nvPr/>
        </p:nvSpPr>
        <p:spPr>
          <a:xfrm>
            <a:off x="2490423" y="5292336"/>
            <a:ext cx="1444689" cy="404513"/>
          </a:xfrm>
          <a:custGeom>
            <a:avLst/>
            <a:gdLst/>
            <a:ahLst/>
            <a:cxnLst/>
            <a:rect l="l" t="t" r="r" b="b"/>
            <a:pathLst>
              <a:path w="2167033" h="606769">
                <a:moveTo>
                  <a:pt x="0" y="0"/>
                </a:moveTo>
                <a:lnTo>
                  <a:pt x="2167033" y="0"/>
                </a:lnTo>
                <a:lnTo>
                  <a:pt x="2167033" y="606770"/>
                </a:lnTo>
                <a:lnTo>
                  <a:pt x="0" y="606770"/>
                </a:lnTo>
                <a:lnTo>
                  <a:pt x="0" y="0"/>
                </a:lnTo>
                <a:close/>
              </a:path>
            </a:pathLst>
          </a:custGeom>
          <a:blipFill>
            <a:blip r:embed="rId6"/>
            <a:stretch>
              <a:fillRect/>
            </a:stretch>
          </a:blipFill>
        </p:spPr>
        <p:txBody>
          <a:bodyPr/>
          <a:lstStyle/>
          <a:p>
            <a:endParaRPr lang="de-DE" sz="1200">
              <a:latin typeface="Titillium Web" pitchFamily="2" charset="77"/>
            </a:endParaRPr>
          </a:p>
        </p:txBody>
      </p:sp>
      <p:sp>
        <p:nvSpPr>
          <p:cNvPr id="5" name="Freeform 5"/>
          <p:cNvSpPr/>
          <p:nvPr/>
        </p:nvSpPr>
        <p:spPr>
          <a:xfrm>
            <a:off x="4112455" y="5335804"/>
            <a:ext cx="910918" cy="324599"/>
          </a:xfrm>
          <a:custGeom>
            <a:avLst/>
            <a:gdLst/>
            <a:ahLst/>
            <a:cxnLst/>
            <a:rect l="l" t="t" r="r" b="b"/>
            <a:pathLst>
              <a:path w="1366377" h="486899">
                <a:moveTo>
                  <a:pt x="0" y="0"/>
                </a:moveTo>
                <a:lnTo>
                  <a:pt x="1366377" y="0"/>
                </a:lnTo>
                <a:lnTo>
                  <a:pt x="1366377" y="486899"/>
                </a:lnTo>
                <a:lnTo>
                  <a:pt x="0" y="486899"/>
                </a:lnTo>
                <a:lnTo>
                  <a:pt x="0" y="0"/>
                </a:lnTo>
                <a:close/>
              </a:path>
            </a:pathLst>
          </a:custGeom>
          <a:blipFill>
            <a:blip r:embed="rId7"/>
            <a:stretch>
              <a:fillRect/>
            </a:stretch>
          </a:blipFill>
        </p:spPr>
        <p:txBody>
          <a:bodyPr/>
          <a:lstStyle/>
          <a:p>
            <a:endParaRPr lang="de-DE" sz="1200">
              <a:latin typeface="Titillium Web" pitchFamily="2" charset="77"/>
            </a:endParaRPr>
          </a:p>
        </p:txBody>
      </p:sp>
      <p:sp>
        <p:nvSpPr>
          <p:cNvPr id="7" name="Freeform 7"/>
          <p:cNvSpPr/>
          <p:nvPr/>
        </p:nvSpPr>
        <p:spPr>
          <a:xfrm>
            <a:off x="4001051" y="5762004"/>
            <a:ext cx="1096755" cy="411399"/>
          </a:xfrm>
          <a:custGeom>
            <a:avLst/>
            <a:gdLst/>
            <a:ahLst/>
            <a:cxnLst/>
            <a:rect l="l" t="t" r="r" b="b"/>
            <a:pathLst>
              <a:path w="1645132" h="617099">
                <a:moveTo>
                  <a:pt x="0" y="0"/>
                </a:moveTo>
                <a:lnTo>
                  <a:pt x="1645132" y="0"/>
                </a:lnTo>
                <a:lnTo>
                  <a:pt x="1645132" y="617099"/>
                </a:lnTo>
                <a:lnTo>
                  <a:pt x="0" y="617099"/>
                </a:lnTo>
                <a:lnTo>
                  <a:pt x="0" y="0"/>
                </a:lnTo>
                <a:close/>
              </a:path>
            </a:pathLst>
          </a:custGeom>
          <a:blipFill>
            <a:blip r:embed="rId8"/>
            <a:stretch>
              <a:fillRect/>
            </a:stretch>
          </a:blipFill>
        </p:spPr>
        <p:txBody>
          <a:bodyPr/>
          <a:lstStyle/>
          <a:p>
            <a:endParaRPr lang="de-DE" sz="1200">
              <a:latin typeface="Titillium Web" pitchFamily="2" charset="77"/>
            </a:endParaRPr>
          </a:p>
        </p:txBody>
      </p:sp>
      <p:sp>
        <p:nvSpPr>
          <p:cNvPr id="8" name="Freeform 8"/>
          <p:cNvSpPr/>
          <p:nvPr/>
        </p:nvSpPr>
        <p:spPr>
          <a:xfrm>
            <a:off x="2600651" y="5706986"/>
            <a:ext cx="1005519" cy="521436"/>
          </a:xfrm>
          <a:custGeom>
            <a:avLst/>
            <a:gdLst/>
            <a:ahLst/>
            <a:cxnLst/>
            <a:rect l="l" t="t" r="r" b="b"/>
            <a:pathLst>
              <a:path w="1508279" h="782154">
                <a:moveTo>
                  <a:pt x="0" y="0"/>
                </a:moveTo>
                <a:lnTo>
                  <a:pt x="1508279" y="0"/>
                </a:lnTo>
                <a:lnTo>
                  <a:pt x="1508279" y="782153"/>
                </a:lnTo>
                <a:lnTo>
                  <a:pt x="0" y="782153"/>
                </a:lnTo>
                <a:lnTo>
                  <a:pt x="0" y="0"/>
                </a:lnTo>
                <a:close/>
              </a:path>
            </a:pathLst>
          </a:custGeom>
          <a:blipFill>
            <a:blip r:embed="rId9"/>
            <a:stretch>
              <a:fillRect/>
            </a:stretch>
          </a:blipFill>
        </p:spPr>
        <p:txBody>
          <a:bodyPr/>
          <a:lstStyle/>
          <a:p>
            <a:endParaRPr lang="de-DE" sz="1200">
              <a:latin typeface="Titillium Web" pitchFamily="2" charset="77"/>
            </a:endParaRPr>
          </a:p>
        </p:txBody>
      </p:sp>
      <p:sp>
        <p:nvSpPr>
          <p:cNvPr id="9" name="Freeform 9"/>
          <p:cNvSpPr/>
          <p:nvPr/>
        </p:nvSpPr>
        <p:spPr>
          <a:xfrm>
            <a:off x="685800" y="5883295"/>
            <a:ext cx="1592895" cy="345127"/>
          </a:xfrm>
          <a:custGeom>
            <a:avLst/>
            <a:gdLst/>
            <a:ahLst/>
            <a:cxnLst/>
            <a:rect l="l" t="t" r="r" b="b"/>
            <a:pathLst>
              <a:path w="2389342" h="517691">
                <a:moveTo>
                  <a:pt x="0" y="0"/>
                </a:moveTo>
                <a:lnTo>
                  <a:pt x="2389342" y="0"/>
                </a:lnTo>
                <a:lnTo>
                  <a:pt x="2389342" y="517690"/>
                </a:lnTo>
                <a:lnTo>
                  <a:pt x="0" y="517690"/>
                </a:lnTo>
                <a:lnTo>
                  <a:pt x="0" y="0"/>
                </a:lnTo>
                <a:close/>
              </a:path>
            </a:pathLst>
          </a:custGeom>
          <a:blipFill>
            <a:blip r:embed="rId10"/>
            <a:stretch>
              <a:fillRect/>
            </a:stretch>
          </a:blipFill>
        </p:spPr>
        <p:txBody>
          <a:bodyPr/>
          <a:lstStyle/>
          <a:p>
            <a:endParaRPr lang="de-DE" sz="1200">
              <a:latin typeface="Titillium Web" pitchFamily="2" charset="77"/>
            </a:endParaRPr>
          </a:p>
        </p:txBody>
      </p:sp>
      <p:sp>
        <p:nvSpPr>
          <p:cNvPr id="13" name="TextBox 13"/>
          <p:cNvSpPr txBox="1"/>
          <p:nvPr/>
        </p:nvSpPr>
        <p:spPr>
          <a:xfrm>
            <a:off x="9086670" y="2983215"/>
            <a:ext cx="1727706" cy="296556"/>
          </a:xfrm>
          <a:prstGeom prst="rect">
            <a:avLst/>
          </a:prstGeom>
        </p:spPr>
        <p:txBody>
          <a:bodyPr lIns="0" tIns="0" rIns="0" bIns="0" rtlCol="0" anchor="t">
            <a:spAutoFit/>
          </a:bodyPr>
          <a:lstStyle/>
          <a:p>
            <a:pPr algn="ctr">
              <a:lnSpc>
                <a:spcPts val="2391"/>
              </a:lnSpc>
            </a:pPr>
            <a:r>
              <a:rPr lang="en-US" sz="1708" dirty="0">
                <a:solidFill>
                  <a:srgbClr val="000000"/>
                </a:solidFill>
                <a:latin typeface="Titillium Web" pitchFamily="2" charset="77"/>
                <a:ea typeface="Garet Light"/>
                <a:cs typeface="Garet Light"/>
                <a:sym typeface="Garet Light"/>
              </a:rPr>
              <a:t>Camillo Jordan</a:t>
            </a:r>
          </a:p>
        </p:txBody>
      </p:sp>
      <p:sp>
        <p:nvSpPr>
          <p:cNvPr id="14" name="TextBox 14"/>
          <p:cNvSpPr txBox="1"/>
          <p:nvPr/>
        </p:nvSpPr>
        <p:spPr>
          <a:xfrm>
            <a:off x="9085887" y="6183889"/>
            <a:ext cx="1727706" cy="296556"/>
          </a:xfrm>
          <a:prstGeom prst="rect">
            <a:avLst/>
          </a:prstGeom>
        </p:spPr>
        <p:txBody>
          <a:bodyPr lIns="0" tIns="0" rIns="0" bIns="0" rtlCol="0" anchor="t">
            <a:spAutoFit/>
          </a:bodyPr>
          <a:lstStyle/>
          <a:p>
            <a:pPr algn="ctr">
              <a:lnSpc>
                <a:spcPts val="2391"/>
              </a:lnSpc>
            </a:pPr>
            <a:r>
              <a:rPr lang="en-US" sz="1708" dirty="0">
                <a:solidFill>
                  <a:srgbClr val="000000"/>
                </a:solidFill>
                <a:latin typeface="Titillium Web" pitchFamily="2" charset="77"/>
                <a:ea typeface="Garet Light"/>
                <a:cs typeface="Garet Light"/>
                <a:sym typeface="Garet Light"/>
              </a:rPr>
              <a:t>Philipp Wied</a:t>
            </a:r>
          </a:p>
        </p:txBody>
      </p:sp>
      <p:sp>
        <p:nvSpPr>
          <p:cNvPr id="15" name="TextBox 15"/>
          <p:cNvSpPr txBox="1"/>
          <p:nvPr/>
        </p:nvSpPr>
        <p:spPr>
          <a:xfrm>
            <a:off x="685800" y="629578"/>
            <a:ext cx="7384753" cy="750205"/>
          </a:xfrm>
          <a:prstGeom prst="rect">
            <a:avLst/>
          </a:prstGeom>
        </p:spPr>
        <p:txBody>
          <a:bodyPr lIns="0" tIns="0" rIns="0" bIns="0" rtlCol="0" anchor="t">
            <a:spAutoFit/>
          </a:bodyPr>
          <a:lstStyle/>
          <a:p>
            <a:pPr>
              <a:lnSpc>
                <a:spcPts val="5750"/>
              </a:lnSpc>
            </a:pPr>
            <a:r>
              <a:rPr lang="en-US" sz="5000" b="1" dirty="0" err="1">
                <a:solidFill>
                  <a:srgbClr val="6ABC99"/>
                </a:solidFill>
                <a:latin typeface="Titillium Web" pitchFamily="2" charset="77"/>
                <a:ea typeface="Garet Ultra-Bold"/>
                <a:cs typeface="Garet Ultra-Bold"/>
                <a:sym typeface="Garet Ultra-Bold"/>
              </a:rPr>
              <a:t>Über</a:t>
            </a:r>
            <a:r>
              <a:rPr lang="en-US" sz="5000" b="1" dirty="0">
                <a:solidFill>
                  <a:srgbClr val="6ABC99"/>
                </a:solidFill>
                <a:latin typeface="Titillium Web" pitchFamily="2" charset="77"/>
                <a:ea typeface="Garet Ultra-Bold"/>
                <a:cs typeface="Garet Ultra-Bold"/>
                <a:sym typeface="Garet Ultra-Bold"/>
              </a:rPr>
              <a:t> </a:t>
            </a:r>
            <a:r>
              <a:rPr lang="en-US" sz="5000" b="1" dirty="0" err="1">
                <a:solidFill>
                  <a:srgbClr val="6ABC99"/>
                </a:solidFill>
                <a:latin typeface="Titillium Web" pitchFamily="2" charset="77"/>
                <a:ea typeface="Garet Ultra-Bold"/>
                <a:cs typeface="Garet Ultra-Bold"/>
                <a:sym typeface="Garet Ultra-Bold"/>
              </a:rPr>
              <a:t>uns</a:t>
            </a:r>
            <a:endParaRPr lang="en-US" sz="5000" b="1" dirty="0">
              <a:solidFill>
                <a:srgbClr val="6ABC99"/>
              </a:solidFill>
              <a:latin typeface="Titillium Web" pitchFamily="2" charset="77"/>
              <a:ea typeface="Garet Ultra-Bold"/>
              <a:cs typeface="Garet Ultra-Bold"/>
              <a:sym typeface="Garet Ultra-Bold"/>
            </a:endParaRPr>
          </a:p>
        </p:txBody>
      </p:sp>
      <p:grpSp>
        <p:nvGrpSpPr>
          <p:cNvPr id="16" name="Group 16"/>
          <p:cNvGrpSpPr/>
          <p:nvPr/>
        </p:nvGrpSpPr>
        <p:grpSpPr>
          <a:xfrm>
            <a:off x="685800" y="2218453"/>
            <a:ext cx="7468420" cy="1553890"/>
            <a:chOff x="0" y="-47625"/>
            <a:chExt cx="14936841" cy="3107780"/>
          </a:xfrm>
        </p:grpSpPr>
        <p:sp>
          <p:nvSpPr>
            <p:cNvPr id="17" name="TextBox 17"/>
            <p:cNvSpPr txBox="1"/>
            <p:nvPr/>
          </p:nvSpPr>
          <p:spPr>
            <a:xfrm>
              <a:off x="0" y="803127"/>
              <a:ext cx="14936841" cy="2257028"/>
            </a:xfrm>
            <a:prstGeom prst="rect">
              <a:avLst/>
            </a:prstGeom>
          </p:spPr>
          <p:txBody>
            <a:bodyPr lIns="0" tIns="0" rIns="0" bIns="0" rtlCol="0" anchor="t">
              <a:spAutoFit/>
            </a:bodyPr>
            <a:lstStyle/>
            <a:p>
              <a:pPr marL="259093" lvl="1" indent="-129546">
                <a:lnSpc>
                  <a:spcPts val="2160"/>
                </a:lnSpc>
                <a:buFont typeface="Arial"/>
                <a:buChar char="•"/>
              </a:pPr>
              <a:r>
                <a:rPr lang="en-US" dirty="0">
                  <a:solidFill>
                    <a:srgbClr val="000000"/>
                  </a:solidFill>
                  <a:latin typeface="Titillium Web" pitchFamily="2" charset="77"/>
                  <a:ea typeface="Garet"/>
                  <a:cs typeface="Garet"/>
                  <a:sym typeface="Garet"/>
                </a:rPr>
                <a:t>Mehr </a:t>
              </a:r>
              <a:r>
                <a:rPr lang="en-US" dirty="0" err="1">
                  <a:solidFill>
                    <a:srgbClr val="000000"/>
                  </a:solidFill>
                  <a:latin typeface="Titillium Web" pitchFamily="2" charset="77"/>
                  <a:ea typeface="Garet"/>
                  <a:cs typeface="Garet"/>
                  <a:sym typeface="Garet"/>
                </a:rPr>
                <a:t>als</a:t>
              </a:r>
              <a:r>
                <a:rPr lang="en-US" dirty="0">
                  <a:solidFill>
                    <a:srgbClr val="000000"/>
                  </a:solidFill>
                  <a:latin typeface="Titillium Web" pitchFamily="2" charset="77"/>
                  <a:ea typeface="Garet"/>
                  <a:cs typeface="Garet"/>
                  <a:sym typeface="Garet"/>
                </a:rPr>
                <a:t> 120 EEG-</a:t>
              </a:r>
              <a:r>
                <a:rPr lang="en-US" dirty="0" err="1">
                  <a:solidFill>
                    <a:srgbClr val="000000"/>
                  </a:solidFill>
                  <a:latin typeface="Titillium Web" pitchFamily="2" charset="77"/>
                  <a:ea typeface="Garet"/>
                  <a:cs typeface="Garet"/>
                  <a:sym typeface="Garet"/>
                </a:rPr>
                <a:t>Fachvorträge</a:t>
              </a:r>
              <a:r>
                <a:rPr lang="en-US" dirty="0">
                  <a:solidFill>
                    <a:srgbClr val="000000"/>
                  </a:solidFill>
                  <a:latin typeface="Titillium Web" pitchFamily="2" charset="77"/>
                  <a:ea typeface="Garet"/>
                  <a:cs typeface="Garet"/>
                  <a:sym typeface="Garet"/>
                </a:rPr>
                <a:t> &amp; Workshops in den </a:t>
              </a:r>
              <a:r>
                <a:rPr lang="en-US" dirty="0" err="1">
                  <a:solidFill>
                    <a:srgbClr val="000000"/>
                  </a:solidFill>
                  <a:latin typeface="Titillium Web" pitchFamily="2" charset="77"/>
                  <a:ea typeface="Garet"/>
                  <a:cs typeface="Garet"/>
                  <a:sym typeface="Garet"/>
                </a:rPr>
                <a:t>letzten</a:t>
              </a:r>
              <a:r>
                <a:rPr lang="en-US" dirty="0">
                  <a:solidFill>
                    <a:srgbClr val="000000"/>
                  </a:solidFill>
                  <a:latin typeface="Titillium Web" pitchFamily="2" charset="77"/>
                  <a:ea typeface="Garet"/>
                  <a:cs typeface="Garet"/>
                  <a:sym typeface="Garet"/>
                </a:rPr>
                <a:t> </a:t>
              </a:r>
              <a:r>
                <a:rPr lang="en-US" dirty="0" err="1">
                  <a:solidFill>
                    <a:srgbClr val="000000"/>
                  </a:solidFill>
                  <a:latin typeface="Titillium Web" pitchFamily="2" charset="77"/>
                  <a:ea typeface="Garet"/>
                  <a:cs typeface="Garet"/>
                  <a:sym typeface="Garet"/>
                </a:rPr>
                <a:t>drei</a:t>
              </a:r>
              <a:r>
                <a:rPr lang="en-US" dirty="0">
                  <a:solidFill>
                    <a:srgbClr val="000000"/>
                  </a:solidFill>
                  <a:latin typeface="Titillium Web" pitchFamily="2" charset="77"/>
                  <a:ea typeface="Garet"/>
                  <a:cs typeface="Garet"/>
                  <a:sym typeface="Garet"/>
                </a:rPr>
                <a:t> Jahren</a:t>
              </a:r>
            </a:p>
            <a:p>
              <a:pPr marL="259093" lvl="1" indent="-129546">
                <a:lnSpc>
                  <a:spcPts val="2160"/>
                </a:lnSpc>
                <a:buFont typeface="Arial"/>
                <a:buChar char="•"/>
              </a:pPr>
              <a:r>
                <a:rPr lang="en-US" dirty="0" err="1">
                  <a:solidFill>
                    <a:srgbClr val="000000"/>
                  </a:solidFill>
                  <a:latin typeface="Titillium Web" pitchFamily="2" charset="77"/>
                  <a:ea typeface="Garet"/>
                  <a:cs typeface="Garet"/>
                  <a:sym typeface="Garet"/>
                </a:rPr>
                <a:t>Gründung</a:t>
              </a:r>
              <a:r>
                <a:rPr lang="en-US" dirty="0">
                  <a:solidFill>
                    <a:srgbClr val="000000"/>
                  </a:solidFill>
                  <a:latin typeface="Titillium Web" pitchFamily="2" charset="77"/>
                  <a:ea typeface="Garet"/>
                  <a:cs typeface="Garet"/>
                  <a:sym typeface="Garet"/>
                </a:rPr>
                <a:t> &amp; </a:t>
              </a:r>
              <a:r>
                <a:rPr lang="en-US" dirty="0" err="1">
                  <a:solidFill>
                    <a:srgbClr val="000000"/>
                  </a:solidFill>
                  <a:latin typeface="Titillium Web" pitchFamily="2" charset="77"/>
                  <a:ea typeface="Garet"/>
                  <a:cs typeface="Garet"/>
                  <a:sym typeface="Garet"/>
                </a:rPr>
                <a:t>Betreuung</a:t>
              </a:r>
              <a:r>
                <a:rPr lang="en-US" dirty="0">
                  <a:solidFill>
                    <a:srgbClr val="000000"/>
                  </a:solidFill>
                  <a:latin typeface="Titillium Web" pitchFamily="2" charset="77"/>
                  <a:ea typeface="Garet"/>
                  <a:cs typeface="Garet"/>
                  <a:sym typeface="Garet"/>
                </a:rPr>
                <a:t> von EEGs in Österreich</a:t>
              </a:r>
            </a:p>
            <a:p>
              <a:pPr marL="259093" lvl="1" indent="-129546">
                <a:lnSpc>
                  <a:spcPts val="2160"/>
                </a:lnSpc>
                <a:buFont typeface="Arial"/>
                <a:buChar char="•"/>
              </a:pPr>
              <a:r>
                <a:rPr lang="en-US" dirty="0">
                  <a:solidFill>
                    <a:srgbClr val="000000"/>
                  </a:solidFill>
                  <a:latin typeface="Titillium Web" pitchFamily="2" charset="77"/>
                  <a:ea typeface="Garet"/>
                  <a:cs typeface="Garet"/>
                  <a:sym typeface="Garet"/>
                </a:rPr>
                <a:t>Mehr </a:t>
              </a:r>
              <a:r>
                <a:rPr lang="en-US" dirty="0" err="1">
                  <a:solidFill>
                    <a:srgbClr val="000000"/>
                  </a:solidFill>
                  <a:latin typeface="Titillium Web" pitchFamily="2" charset="77"/>
                  <a:ea typeface="Garet"/>
                  <a:cs typeface="Garet"/>
                  <a:sym typeface="Garet"/>
                </a:rPr>
                <a:t>als</a:t>
              </a:r>
              <a:r>
                <a:rPr lang="en-US" dirty="0">
                  <a:solidFill>
                    <a:srgbClr val="000000"/>
                  </a:solidFill>
                  <a:latin typeface="Titillium Web" pitchFamily="2" charset="77"/>
                  <a:ea typeface="Garet"/>
                  <a:cs typeface="Garet"/>
                  <a:sym typeface="Garet"/>
                </a:rPr>
                <a:t> 900 </a:t>
              </a:r>
              <a:r>
                <a:rPr lang="en-US" dirty="0" err="1">
                  <a:solidFill>
                    <a:srgbClr val="000000"/>
                  </a:solidFill>
                  <a:latin typeface="Titillium Web" pitchFamily="2" charset="77"/>
                  <a:ea typeface="Garet"/>
                  <a:cs typeface="Garet"/>
                  <a:sym typeface="Garet"/>
                </a:rPr>
                <a:t>zufriedene</a:t>
              </a:r>
              <a:r>
                <a:rPr lang="en-US" dirty="0">
                  <a:solidFill>
                    <a:srgbClr val="000000"/>
                  </a:solidFill>
                  <a:latin typeface="Titillium Web" pitchFamily="2" charset="77"/>
                  <a:ea typeface="Garet"/>
                  <a:cs typeface="Garet"/>
                  <a:sym typeface="Garet"/>
                </a:rPr>
                <a:t> Kunden in </a:t>
              </a:r>
              <a:r>
                <a:rPr lang="en-US" dirty="0" err="1">
                  <a:solidFill>
                    <a:srgbClr val="000000"/>
                  </a:solidFill>
                  <a:latin typeface="Titillium Web" pitchFamily="2" charset="77"/>
                  <a:ea typeface="Garet"/>
                  <a:cs typeface="Garet"/>
                  <a:sym typeface="Garet"/>
                </a:rPr>
                <a:t>unseren</a:t>
              </a:r>
              <a:r>
                <a:rPr lang="en-US" dirty="0">
                  <a:solidFill>
                    <a:srgbClr val="000000"/>
                  </a:solidFill>
                  <a:latin typeface="Titillium Web" pitchFamily="2" charset="77"/>
                  <a:ea typeface="Garet"/>
                  <a:cs typeface="Garet"/>
                  <a:sym typeface="Garet"/>
                </a:rPr>
                <a:t> </a:t>
              </a:r>
              <a:r>
                <a:rPr lang="en-US" dirty="0" err="1">
                  <a:solidFill>
                    <a:srgbClr val="000000"/>
                  </a:solidFill>
                  <a:latin typeface="Titillium Web" pitchFamily="2" charset="77"/>
                  <a:ea typeface="Garet"/>
                  <a:cs typeface="Garet"/>
                  <a:sym typeface="Garet"/>
                </a:rPr>
                <a:t>Energiegemeinschaften</a:t>
              </a:r>
              <a:endParaRPr lang="en-US" dirty="0">
                <a:solidFill>
                  <a:srgbClr val="000000"/>
                </a:solidFill>
                <a:latin typeface="Titillium Web" pitchFamily="2" charset="77"/>
                <a:ea typeface="Garet"/>
                <a:cs typeface="Garet"/>
                <a:sym typeface="Garet"/>
              </a:endParaRPr>
            </a:p>
            <a:p>
              <a:pPr marL="259093" lvl="1" indent="-129546">
                <a:lnSpc>
                  <a:spcPts val="2160"/>
                </a:lnSpc>
                <a:buFont typeface="Arial"/>
                <a:buChar char="•"/>
              </a:pPr>
              <a:r>
                <a:rPr lang="en-US" dirty="0">
                  <a:solidFill>
                    <a:srgbClr val="000000"/>
                  </a:solidFill>
                  <a:latin typeface="Titillium Web" pitchFamily="2" charset="77"/>
                  <a:ea typeface="Garet"/>
                  <a:cs typeface="Garet"/>
                  <a:sym typeface="Garet"/>
                </a:rPr>
                <a:t>Hohe </a:t>
              </a:r>
              <a:r>
                <a:rPr lang="en-US" dirty="0" err="1">
                  <a:solidFill>
                    <a:srgbClr val="000000"/>
                  </a:solidFill>
                  <a:latin typeface="Titillium Web" pitchFamily="2" charset="77"/>
                  <a:ea typeface="Garet"/>
                  <a:cs typeface="Garet"/>
                  <a:sym typeface="Garet"/>
                </a:rPr>
                <a:t>sechsstellige</a:t>
              </a:r>
              <a:r>
                <a:rPr lang="en-US" dirty="0">
                  <a:solidFill>
                    <a:srgbClr val="000000"/>
                  </a:solidFill>
                  <a:latin typeface="Titillium Web" pitchFamily="2" charset="77"/>
                  <a:ea typeface="Garet"/>
                  <a:cs typeface="Garet"/>
                  <a:sym typeface="Garet"/>
                </a:rPr>
                <a:t> </a:t>
              </a:r>
              <a:r>
                <a:rPr lang="en-US" dirty="0" err="1">
                  <a:solidFill>
                    <a:srgbClr val="000000"/>
                  </a:solidFill>
                  <a:latin typeface="Titillium Web" pitchFamily="2" charset="77"/>
                  <a:ea typeface="Garet"/>
                  <a:cs typeface="Garet"/>
                  <a:sym typeface="Garet"/>
                </a:rPr>
                <a:t>Einsparungen</a:t>
              </a:r>
              <a:r>
                <a:rPr lang="en-US" dirty="0">
                  <a:solidFill>
                    <a:srgbClr val="000000"/>
                  </a:solidFill>
                  <a:latin typeface="Titillium Web" pitchFamily="2" charset="77"/>
                  <a:ea typeface="Garet"/>
                  <a:cs typeface="Garet"/>
                  <a:sym typeface="Garet"/>
                </a:rPr>
                <a:t> für </a:t>
              </a:r>
              <a:r>
                <a:rPr lang="en-US" dirty="0" err="1">
                  <a:solidFill>
                    <a:srgbClr val="000000"/>
                  </a:solidFill>
                  <a:latin typeface="Titillium Web" pitchFamily="2" charset="77"/>
                  <a:ea typeface="Garet"/>
                  <a:cs typeface="Garet"/>
                  <a:sym typeface="Garet"/>
                </a:rPr>
                <a:t>unsere</a:t>
              </a:r>
              <a:r>
                <a:rPr lang="en-US" dirty="0">
                  <a:solidFill>
                    <a:srgbClr val="000000"/>
                  </a:solidFill>
                  <a:latin typeface="Titillium Web" pitchFamily="2" charset="77"/>
                  <a:ea typeface="Garet"/>
                  <a:cs typeface="Garet"/>
                  <a:sym typeface="Garet"/>
                </a:rPr>
                <a:t> Kunden </a:t>
              </a:r>
              <a:r>
                <a:rPr lang="en-US" dirty="0" err="1">
                  <a:solidFill>
                    <a:srgbClr val="000000"/>
                  </a:solidFill>
                  <a:latin typeface="Titillium Web" pitchFamily="2" charset="77"/>
                  <a:ea typeface="Garet"/>
                  <a:cs typeface="Garet"/>
                  <a:sym typeface="Garet"/>
                </a:rPr>
                <a:t>erzielt</a:t>
              </a:r>
              <a:r>
                <a:rPr lang="en-US" dirty="0">
                  <a:solidFill>
                    <a:srgbClr val="000000"/>
                  </a:solidFill>
                  <a:latin typeface="Titillium Web" pitchFamily="2" charset="77"/>
                  <a:ea typeface="Garet"/>
                  <a:cs typeface="Garet"/>
                  <a:sym typeface="Garet"/>
                </a:rPr>
                <a:t> </a:t>
              </a:r>
            </a:p>
          </p:txBody>
        </p:sp>
        <p:sp>
          <p:nvSpPr>
            <p:cNvPr id="18" name="TextBox 18"/>
            <p:cNvSpPr txBox="1"/>
            <p:nvPr/>
          </p:nvSpPr>
          <p:spPr>
            <a:xfrm>
              <a:off x="0" y="-47625"/>
              <a:ext cx="10640181" cy="596318"/>
            </a:xfrm>
            <a:prstGeom prst="rect">
              <a:avLst/>
            </a:prstGeom>
          </p:spPr>
          <p:txBody>
            <a:bodyPr lIns="0" tIns="0" rIns="0" bIns="0" rtlCol="0" anchor="t">
              <a:spAutoFit/>
            </a:bodyPr>
            <a:lstStyle/>
            <a:p>
              <a:pPr>
                <a:lnSpc>
                  <a:spcPts val="2333"/>
                </a:lnSpc>
              </a:pPr>
              <a:r>
                <a:rPr lang="en-US" sz="2000" dirty="0" err="1">
                  <a:solidFill>
                    <a:srgbClr val="000000"/>
                  </a:solidFill>
                  <a:latin typeface="Titillium Web" pitchFamily="2" charset="77"/>
                  <a:ea typeface="Garet Light"/>
                  <a:cs typeface="Garet Light"/>
                  <a:sym typeface="Garet Light"/>
                </a:rPr>
                <a:t>Meilensteine</a:t>
              </a:r>
              <a:endParaRPr lang="en-US" sz="2000" dirty="0">
                <a:solidFill>
                  <a:srgbClr val="000000"/>
                </a:solidFill>
                <a:latin typeface="Titillium Web" pitchFamily="2" charset="77"/>
                <a:ea typeface="Garet Light"/>
                <a:cs typeface="Garet Light"/>
                <a:sym typeface="Garet Light"/>
              </a:endParaRPr>
            </a:p>
          </p:txBody>
        </p:sp>
      </p:grpSp>
      <p:pic>
        <p:nvPicPr>
          <p:cNvPr id="19" name="Grafik 18" descr="Ein Bild, das Text, Schrift, Logo, Symbol enthält.&#10;&#10;KI-generierte Inhalte können fehlerhaft sein.">
            <a:extLst>
              <a:ext uri="{FF2B5EF4-FFF2-40B4-BE49-F238E27FC236}">
                <a16:creationId xmlns:a16="http://schemas.microsoft.com/office/drawing/2014/main" id="{C0053E75-087F-CB5D-E5FA-93FA776BE1D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5800" y="5261164"/>
            <a:ext cx="1769746" cy="404513"/>
          </a:xfrm>
          <a:prstGeom prst="rect">
            <a:avLst/>
          </a:prstGeom>
        </p:spPr>
      </p:pic>
      <p:pic>
        <p:nvPicPr>
          <p:cNvPr id="20" name="Grafik 19" descr="Ein Bild, das Text, Schrift, Logo, Screenshot enthält.&#10;&#10;KI-generierte Inhalte können fehlerhaft sein.">
            <a:extLst>
              <a:ext uri="{FF2B5EF4-FFF2-40B4-BE49-F238E27FC236}">
                <a16:creationId xmlns:a16="http://schemas.microsoft.com/office/drawing/2014/main" id="{8AD6DA7F-AC2D-DDAF-679B-35D2E80F353E}"/>
              </a:ext>
            </a:extLst>
          </p:cNvPr>
          <p:cNvPicPr>
            <a:picLocks noChangeAspect="1"/>
          </p:cNvPicPr>
          <p:nvPr/>
        </p:nvPicPr>
        <p:blipFill>
          <a:blip r:embed="rId12"/>
          <a:stretch>
            <a:fillRect/>
          </a:stretch>
        </p:blipFill>
        <p:spPr>
          <a:xfrm>
            <a:off x="2254890" y="4696613"/>
            <a:ext cx="1186840" cy="534707"/>
          </a:xfrm>
          <a:prstGeom prst="rect">
            <a:avLst/>
          </a:prstGeom>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B1857BE-340D-9438-27E2-10765568E39A}"/>
              </a:ext>
            </a:extLst>
          </p:cNvPr>
          <p:cNvSpPr txBox="1">
            <a:spLocks/>
          </p:cNvSpPr>
          <p:nvPr/>
        </p:nvSpPr>
        <p:spPr>
          <a:xfrm>
            <a:off x="1096807" y="4783675"/>
            <a:ext cx="7471373" cy="1679020"/>
          </a:xfrm>
          <a:prstGeom prst="rect">
            <a:avLst/>
          </a:prstGeom>
        </p:spPr>
        <p:txBody>
          <a:bodyPr/>
          <a:lstStyle>
            <a:lvl1pPr marL="342900" indent="-342900" algn="l" defTabSz="914400" rtl="0" eaLnBrk="1" latinLnBrk="0" hangingPunct="1">
              <a:lnSpc>
                <a:spcPct val="90000"/>
              </a:lnSpc>
              <a:spcBef>
                <a:spcPts val="1000"/>
              </a:spcBef>
              <a:buClr>
                <a:schemeClr val="tx1">
                  <a:lumMod val="65000"/>
                  <a:lumOff val="35000"/>
                </a:schemeClr>
              </a:buClr>
              <a:buSzPct val="101000"/>
              <a:buFont typeface="Arial" panose="020B0604020202020204" pitchFamily="34" charset="0"/>
              <a:buChar char="•"/>
              <a:defRPr sz="2000" kern="1200">
                <a:solidFill>
                  <a:schemeClr val="tx1">
                    <a:lumMod val="65000"/>
                    <a:lumOff val="35000"/>
                  </a:schemeClr>
                </a:solidFill>
                <a:latin typeface="Titillium Web" pitchFamily="2" charset="77"/>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800" kern="1200">
                <a:solidFill>
                  <a:schemeClr val="tx1">
                    <a:lumMod val="65000"/>
                    <a:lumOff val="35000"/>
                  </a:schemeClr>
                </a:solidFill>
                <a:latin typeface="Titillium Web" pitchFamily="2" charset="77"/>
                <a:ea typeface="+mn-ea"/>
                <a:cs typeface="+mn-cs"/>
              </a:defRPr>
            </a:lvl2pPr>
            <a:lvl3pPr marL="12001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600" kern="1200">
                <a:solidFill>
                  <a:schemeClr val="tx1">
                    <a:lumMod val="65000"/>
                    <a:lumOff val="35000"/>
                  </a:schemeClr>
                </a:solidFill>
                <a:latin typeface="Titillium Web" pitchFamily="2" charset="77"/>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400" kern="1200">
                <a:solidFill>
                  <a:schemeClr val="tx2">
                    <a:lumMod val="60000"/>
                    <a:lumOff val="40000"/>
                  </a:schemeClr>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AT" sz="3200" b="1" dirty="0">
                <a:solidFill>
                  <a:srgbClr val="3C3C3C"/>
                </a:solidFill>
                <a:effectLst/>
                <a:latin typeface="Titillium Web SemiBold" pitchFamily="2" charset="77"/>
              </a:rPr>
              <a:t>Teile Strom mit deinem Nachbarn</a:t>
            </a:r>
            <a:endParaRPr lang="de-AT" sz="3200" b="1" dirty="0">
              <a:solidFill>
                <a:srgbClr val="EB5032"/>
              </a:solidFill>
              <a:latin typeface="Titillium Web SemiBold" pitchFamily="2" charset="77"/>
            </a:endParaRPr>
          </a:p>
        </p:txBody>
      </p:sp>
      <p:sp>
        <p:nvSpPr>
          <p:cNvPr id="6" name="Textplatzhalter 1">
            <a:extLst>
              <a:ext uri="{FF2B5EF4-FFF2-40B4-BE49-F238E27FC236}">
                <a16:creationId xmlns:a16="http://schemas.microsoft.com/office/drawing/2014/main" id="{91EA2B1D-2FB0-7D3A-743B-2BBB89E31784}"/>
              </a:ext>
            </a:extLst>
          </p:cNvPr>
          <p:cNvSpPr txBox="1">
            <a:spLocks/>
          </p:cNvSpPr>
          <p:nvPr/>
        </p:nvSpPr>
        <p:spPr>
          <a:xfrm>
            <a:off x="1096807" y="2649679"/>
            <a:ext cx="6180584" cy="2131080"/>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buClr>
                <a:schemeClr val="tx1">
                  <a:lumMod val="65000"/>
                  <a:lumOff val="35000"/>
                </a:schemeClr>
              </a:buClr>
              <a:buSzPct val="101000"/>
              <a:buFont typeface="Arial" panose="020B0604020202020204" pitchFamily="34" charset="0"/>
              <a:buNone/>
              <a:defRPr sz="4800" b="1" i="0" kern="1200">
                <a:solidFill>
                  <a:schemeClr val="tx1">
                    <a:lumMod val="65000"/>
                    <a:lumOff val="35000"/>
                  </a:schemeClr>
                </a:solidFill>
                <a:latin typeface="Titillium Web SemiBold" pitchFamily="2" charset="77"/>
                <a:ea typeface="+mn-ea"/>
                <a:cs typeface="+mn-cs"/>
              </a:defRPr>
            </a:lvl1pPr>
            <a:lvl2pPr marL="800100" indent="-34290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800" kern="1200">
                <a:solidFill>
                  <a:schemeClr val="tx1">
                    <a:lumMod val="65000"/>
                    <a:lumOff val="35000"/>
                  </a:schemeClr>
                </a:solidFill>
                <a:latin typeface="Titillium Web" pitchFamily="2" charset="77"/>
                <a:ea typeface="+mn-ea"/>
                <a:cs typeface="+mn-cs"/>
              </a:defRPr>
            </a:lvl2pPr>
            <a:lvl3pPr marL="12001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600" kern="1200">
                <a:solidFill>
                  <a:schemeClr val="tx1">
                    <a:lumMod val="65000"/>
                    <a:lumOff val="35000"/>
                  </a:schemeClr>
                </a:solidFill>
                <a:latin typeface="Titillium Web" pitchFamily="2" charset="77"/>
                <a:ea typeface="+mn-ea"/>
                <a:cs typeface="+mn-cs"/>
              </a:defRPr>
            </a:lvl3pPr>
            <a:lvl4pPr marL="1657350" indent="-285750" algn="l" defTabSz="914400" rtl="0" eaLnBrk="1" latinLnBrk="0" hangingPunct="1">
              <a:lnSpc>
                <a:spcPct val="90000"/>
              </a:lnSpc>
              <a:spcBef>
                <a:spcPts val="500"/>
              </a:spcBef>
              <a:buClr>
                <a:schemeClr val="tx1">
                  <a:lumMod val="65000"/>
                  <a:lumOff val="35000"/>
                </a:schemeClr>
              </a:buClr>
              <a:buSzPct val="101000"/>
              <a:buFont typeface="Arial" panose="020B0604020202020204" pitchFamily="34" charset="0"/>
              <a:buChar char="•"/>
              <a:defRPr sz="1400" kern="1200">
                <a:solidFill>
                  <a:schemeClr val="tx2">
                    <a:lumMod val="60000"/>
                    <a:lumOff val="40000"/>
                  </a:schemeClr>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err="1">
                <a:solidFill>
                  <a:srgbClr val="3C3C3C"/>
                </a:solidFill>
              </a:rPr>
              <a:t>neoom</a:t>
            </a:r>
            <a:r>
              <a:rPr lang="de-DE" dirty="0">
                <a:solidFill>
                  <a:srgbClr val="3C3C3C"/>
                </a:solidFill>
              </a:rPr>
              <a:t> KLUUB</a:t>
            </a:r>
            <a:endParaRPr lang="de-AT" dirty="0">
              <a:solidFill>
                <a:srgbClr val="3C3C3C"/>
              </a:solidFill>
            </a:endParaRPr>
          </a:p>
        </p:txBody>
      </p:sp>
      <p:pic>
        <p:nvPicPr>
          <p:cNvPr id="12" name="Grafik 11">
            <a:extLst>
              <a:ext uri="{FF2B5EF4-FFF2-40B4-BE49-F238E27FC236}">
                <a16:creationId xmlns:a16="http://schemas.microsoft.com/office/drawing/2014/main" id="{006DBF94-0B64-6746-0110-AAF96488F098}"/>
              </a:ext>
            </a:extLst>
          </p:cNvPr>
          <p:cNvPicPr>
            <a:picLocks noChangeAspect="1"/>
          </p:cNvPicPr>
          <p:nvPr/>
        </p:nvPicPr>
        <p:blipFill>
          <a:blip r:embed="rId3"/>
          <a:stretch>
            <a:fillRect/>
          </a:stretch>
        </p:blipFill>
        <p:spPr>
          <a:xfrm>
            <a:off x="1206502" y="1952075"/>
            <a:ext cx="1245755" cy="676828"/>
          </a:xfrm>
          <a:prstGeom prst="rect">
            <a:avLst/>
          </a:prstGeom>
        </p:spPr>
      </p:pic>
      <p:grpSp>
        <p:nvGrpSpPr>
          <p:cNvPr id="4" name="Gruppieren 8">
            <a:extLst>
              <a:ext uri="{FF2B5EF4-FFF2-40B4-BE49-F238E27FC236}">
                <a16:creationId xmlns:a16="http://schemas.microsoft.com/office/drawing/2014/main" id="{BF6EF15B-D2DB-4D5B-0BF6-F637906FD989}"/>
              </a:ext>
            </a:extLst>
          </p:cNvPr>
          <p:cNvGrpSpPr/>
          <p:nvPr/>
        </p:nvGrpSpPr>
        <p:grpSpPr>
          <a:xfrm>
            <a:off x="8718801" y="1822689"/>
            <a:ext cx="2762324" cy="3446116"/>
            <a:chOff x="5450994" y="2651781"/>
            <a:chExt cx="1278453" cy="1539741"/>
          </a:xfrm>
          <a:effectLst/>
        </p:grpSpPr>
        <p:sp>
          <p:nvSpPr>
            <p:cNvPr id="5" name="Textplatzhalter 1">
              <a:extLst>
                <a:ext uri="{FF2B5EF4-FFF2-40B4-BE49-F238E27FC236}">
                  <a16:creationId xmlns:a16="http://schemas.microsoft.com/office/drawing/2014/main" id="{6A8E0B6F-EB19-19E3-0758-45AA8DCFF72B}"/>
                </a:ext>
              </a:extLst>
            </p:cNvPr>
            <p:cNvSpPr txBox="1">
              <a:spLocks/>
            </p:cNvSpPr>
            <p:nvPr/>
          </p:nvSpPr>
          <p:spPr>
            <a:xfrm>
              <a:off x="5450994" y="3385467"/>
              <a:ext cx="1278453" cy="806055"/>
            </a:xfrm>
            <a:prstGeom prst="rect">
              <a:avLst/>
            </a:prstGeom>
          </p:spPr>
          <p:txBody>
            <a:bodyPr wrap="none" lIns="144000" tIns="72000" anchor="ctr"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3000" b="1" i="0" kern="1200">
                  <a:solidFill>
                    <a:schemeClr val="bg1"/>
                  </a:solidFill>
                  <a:latin typeface="Titillium Web SemiBold" pitchFamily="2"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0" i="0" kern="1200">
                  <a:solidFill>
                    <a:schemeClr val="bg1"/>
                  </a:solidFill>
                  <a:latin typeface="Titillium Web"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Titillium Web"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Titillium Web"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4800">
                  <a:solidFill>
                    <a:schemeClr val="accent1"/>
                  </a:solidFill>
                </a:rPr>
                <a:t>KLUUB</a:t>
              </a:r>
            </a:p>
          </p:txBody>
        </p:sp>
        <p:pic>
          <p:nvPicPr>
            <p:cNvPr id="7" name="Grafik 10">
              <a:extLst>
                <a:ext uri="{FF2B5EF4-FFF2-40B4-BE49-F238E27FC236}">
                  <a16:creationId xmlns:a16="http://schemas.microsoft.com/office/drawing/2014/main" id="{6EB93692-BD10-0B4F-E461-D6C6C6541DC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642823" y="2651781"/>
              <a:ext cx="894797" cy="863838"/>
            </a:xfrm>
            <a:prstGeom prst="rect">
              <a:avLst/>
            </a:prstGeom>
          </p:spPr>
        </p:pic>
      </p:grpSp>
      <p:pic>
        <p:nvPicPr>
          <p:cNvPr id="2" name="Grafik 1" descr="Ein Bild, das Symbol, Schrift, Design enthält.&#10;&#10;Automatisch generierte Beschreibung">
            <a:extLst>
              <a:ext uri="{FF2B5EF4-FFF2-40B4-BE49-F238E27FC236}">
                <a16:creationId xmlns:a16="http://schemas.microsoft.com/office/drawing/2014/main" id="{F7D459A9-AF83-20EA-03ED-173EEABA8F6D}"/>
              </a:ext>
            </a:extLst>
          </p:cNvPr>
          <p:cNvPicPr>
            <a:picLocks noChangeAspect="1"/>
          </p:cNvPicPr>
          <p:nvPr/>
        </p:nvPicPr>
        <p:blipFill>
          <a:blip r:embed="rId6"/>
          <a:stretch>
            <a:fillRect/>
          </a:stretch>
        </p:blipFill>
        <p:spPr>
          <a:xfrm>
            <a:off x="11293640" y="63371"/>
            <a:ext cx="750409" cy="750409"/>
          </a:xfrm>
          <a:prstGeom prst="rect">
            <a:avLst/>
          </a:prstGeom>
        </p:spPr>
      </p:pic>
    </p:spTree>
    <p:extLst>
      <p:ext uri="{BB962C8B-B14F-4D97-AF65-F5344CB8AC3E}">
        <p14:creationId xmlns:p14="http://schemas.microsoft.com/office/powerpoint/2010/main" val="127200577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F2E3CB27-B7B7-3B30-F13F-0604EAD8188E}"/>
              </a:ext>
            </a:extLst>
          </p:cNvPr>
          <p:cNvPicPr>
            <a:picLocks noChangeAspect="1"/>
          </p:cNvPicPr>
          <p:nvPr/>
        </p:nvPicPr>
        <p:blipFill>
          <a:blip r:embed="rId3"/>
          <a:srcRect/>
          <a:stretch/>
        </p:blipFill>
        <p:spPr>
          <a:xfrm>
            <a:off x="1847359" y="1700819"/>
            <a:ext cx="8170890" cy="4336990"/>
          </a:xfrm>
          <a:prstGeom prst="rect">
            <a:avLst/>
          </a:prstGeom>
        </p:spPr>
      </p:pic>
      <p:sp>
        <p:nvSpPr>
          <p:cNvPr id="2" name="Textplatzhalter 1">
            <a:extLst>
              <a:ext uri="{FF2B5EF4-FFF2-40B4-BE49-F238E27FC236}">
                <a16:creationId xmlns:a16="http://schemas.microsoft.com/office/drawing/2014/main" id="{10586A62-32F8-0672-AFE6-55FEC4D4ACC1}"/>
              </a:ext>
            </a:extLst>
          </p:cNvPr>
          <p:cNvSpPr>
            <a:spLocks noGrp="1"/>
          </p:cNvSpPr>
          <p:nvPr>
            <p:ph type="body" sz="quarter" idx="11"/>
          </p:nvPr>
        </p:nvSpPr>
        <p:spPr/>
        <p:txBody>
          <a:bodyPr/>
          <a:lstStyle/>
          <a:p>
            <a:r>
              <a:rPr lang="de-DE"/>
              <a:t>KLUUB</a:t>
            </a:r>
          </a:p>
        </p:txBody>
      </p:sp>
      <p:sp>
        <p:nvSpPr>
          <p:cNvPr id="3" name="Titel 2">
            <a:extLst>
              <a:ext uri="{FF2B5EF4-FFF2-40B4-BE49-F238E27FC236}">
                <a16:creationId xmlns:a16="http://schemas.microsoft.com/office/drawing/2014/main" id="{AFCC1421-96C8-B263-5B85-ED3C01958D36}"/>
              </a:ext>
            </a:extLst>
          </p:cNvPr>
          <p:cNvSpPr>
            <a:spLocks noGrp="1"/>
          </p:cNvSpPr>
          <p:nvPr>
            <p:ph type="title"/>
          </p:nvPr>
        </p:nvSpPr>
        <p:spPr/>
        <p:txBody>
          <a:bodyPr/>
          <a:lstStyle/>
          <a:p>
            <a:r>
              <a:rPr lang="de-DE" dirty="0"/>
              <a:t>Marktführer in Österreich</a:t>
            </a:r>
          </a:p>
        </p:txBody>
      </p:sp>
      <p:sp>
        <p:nvSpPr>
          <p:cNvPr id="5" name="Bogen 4">
            <a:extLst>
              <a:ext uri="{FF2B5EF4-FFF2-40B4-BE49-F238E27FC236}">
                <a16:creationId xmlns:a16="http://schemas.microsoft.com/office/drawing/2014/main" id="{3936D92E-465F-FF1E-F3AC-EA0E61E8DB71}"/>
              </a:ext>
            </a:extLst>
          </p:cNvPr>
          <p:cNvSpPr/>
          <p:nvPr/>
        </p:nvSpPr>
        <p:spPr>
          <a:xfrm flipH="1">
            <a:off x="9087996" y="1472721"/>
            <a:ext cx="537381" cy="484549"/>
          </a:xfrm>
          <a:prstGeom prst="arc">
            <a:avLst/>
          </a:prstGeom>
          <a:ln w="34925" cmpd="sng">
            <a:solidFill>
              <a:srgbClr val="EB5032"/>
            </a:solidFill>
            <a:headEnd w="lg" len="lg"/>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10" name="Gruppieren 9">
            <a:extLst>
              <a:ext uri="{FF2B5EF4-FFF2-40B4-BE49-F238E27FC236}">
                <a16:creationId xmlns:a16="http://schemas.microsoft.com/office/drawing/2014/main" id="{0B0A4A05-34D0-2BD4-E71A-72BC69393DD0}"/>
              </a:ext>
            </a:extLst>
          </p:cNvPr>
          <p:cNvGrpSpPr/>
          <p:nvPr/>
        </p:nvGrpSpPr>
        <p:grpSpPr>
          <a:xfrm>
            <a:off x="9517803" y="1242295"/>
            <a:ext cx="2940009" cy="634418"/>
            <a:chOff x="6890529" y="966737"/>
            <a:chExt cx="2940009" cy="634418"/>
          </a:xfrm>
        </p:grpSpPr>
        <p:sp>
          <p:nvSpPr>
            <p:cNvPr id="11" name="Textfeld 10">
              <a:extLst>
                <a:ext uri="{FF2B5EF4-FFF2-40B4-BE49-F238E27FC236}">
                  <a16:creationId xmlns:a16="http://schemas.microsoft.com/office/drawing/2014/main" id="{9BCEFC36-97C4-C131-271D-EAB3A0B91A1D}"/>
                </a:ext>
              </a:extLst>
            </p:cNvPr>
            <p:cNvSpPr txBox="1"/>
            <p:nvPr/>
          </p:nvSpPr>
          <p:spPr>
            <a:xfrm>
              <a:off x="6890529" y="966737"/>
              <a:ext cx="2579799" cy="415498"/>
            </a:xfrm>
            <a:prstGeom prst="rect">
              <a:avLst/>
            </a:prstGeom>
            <a:noFill/>
          </p:spPr>
          <p:txBody>
            <a:bodyPr wrap="square">
              <a:spAutoFit/>
            </a:bodyPr>
            <a:lstStyle/>
            <a:p>
              <a:r>
                <a:rPr lang="en-US" sz="2100" b="1" dirty="0">
                  <a:solidFill>
                    <a:schemeClr val="accent1"/>
                  </a:solidFill>
                  <a:latin typeface="Titillium Web SemiBold" pitchFamily="2" charset="77"/>
                </a:rPr>
                <a:t>38.000.000 kWh+</a:t>
              </a:r>
              <a:endParaRPr lang="de-DE" sz="1050" b="1" dirty="0">
                <a:solidFill>
                  <a:srgbClr val="3E3E3E"/>
                </a:solidFill>
                <a:latin typeface="Titillium Web SemiBold" pitchFamily="2" charset="77"/>
              </a:endParaRPr>
            </a:p>
          </p:txBody>
        </p:sp>
        <p:sp>
          <p:nvSpPr>
            <p:cNvPr id="13" name="Textfeld 12">
              <a:extLst>
                <a:ext uri="{FF2B5EF4-FFF2-40B4-BE49-F238E27FC236}">
                  <a16:creationId xmlns:a16="http://schemas.microsoft.com/office/drawing/2014/main" id="{55FA0105-3CFF-2A94-465D-61BFC1A64A93}"/>
                </a:ext>
              </a:extLst>
            </p:cNvPr>
            <p:cNvSpPr txBox="1"/>
            <p:nvPr/>
          </p:nvSpPr>
          <p:spPr>
            <a:xfrm>
              <a:off x="6890529" y="1293378"/>
              <a:ext cx="2940009" cy="307777"/>
            </a:xfrm>
            <a:prstGeom prst="rect">
              <a:avLst/>
            </a:prstGeom>
            <a:noFill/>
          </p:spPr>
          <p:txBody>
            <a:bodyPr wrap="square">
              <a:spAutoFit/>
            </a:bodyPr>
            <a:lstStyle/>
            <a:p>
              <a:r>
                <a:rPr lang="en-US" sz="1400" b="1" err="1">
                  <a:solidFill>
                    <a:srgbClr val="3E3E3E"/>
                  </a:solidFill>
                  <a:latin typeface="Titillium Web SemiBold" pitchFamily="2" charset="77"/>
                </a:rPr>
                <a:t>Gehandelter</a:t>
              </a:r>
              <a:r>
                <a:rPr lang="en-US" sz="1400" b="1">
                  <a:solidFill>
                    <a:srgbClr val="3E3E3E"/>
                  </a:solidFill>
                  <a:latin typeface="Titillium Web SemiBold" pitchFamily="2" charset="77"/>
                </a:rPr>
                <a:t> Strom</a:t>
              </a:r>
              <a:endParaRPr lang="de-DE" sz="1400" b="1">
                <a:solidFill>
                  <a:srgbClr val="3E3E3E"/>
                </a:solidFill>
                <a:latin typeface="Titillium Web SemiBold" pitchFamily="2" charset="77"/>
              </a:endParaRPr>
            </a:p>
          </p:txBody>
        </p:sp>
      </p:grpSp>
      <p:grpSp>
        <p:nvGrpSpPr>
          <p:cNvPr id="14" name="Gruppieren 13">
            <a:extLst>
              <a:ext uri="{FF2B5EF4-FFF2-40B4-BE49-F238E27FC236}">
                <a16:creationId xmlns:a16="http://schemas.microsoft.com/office/drawing/2014/main" id="{536BB9D6-9276-76E4-DC84-21BBBBBEDD4E}"/>
              </a:ext>
            </a:extLst>
          </p:cNvPr>
          <p:cNvGrpSpPr/>
          <p:nvPr/>
        </p:nvGrpSpPr>
        <p:grpSpPr>
          <a:xfrm>
            <a:off x="619614" y="5325219"/>
            <a:ext cx="2940009" cy="634418"/>
            <a:chOff x="6890529" y="966737"/>
            <a:chExt cx="2940009" cy="634418"/>
          </a:xfrm>
        </p:grpSpPr>
        <p:sp>
          <p:nvSpPr>
            <p:cNvPr id="15" name="Textfeld 14">
              <a:extLst>
                <a:ext uri="{FF2B5EF4-FFF2-40B4-BE49-F238E27FC236}">
                  <a16:creationId xmlns:a16="http://schemas.microsoft.com/office/drawing/2014/main" id="{4F046835-AA6A-D932-D58D-CE274828CCC8}"/>
                </a:ext>
              </a:extLst>
            </p:cNvPr>
            <p:cNvSpPr txBox="1"/>
            <p:nvPr/>
          </p:nvSpPr>
          <p:spPr>
            <a:xfrm>
              <a:off x="6890529" y="966737"/>
              <a:ext cx="2579799" cy="415498"/>
            </a:xfrm>
            <a:prstGeom prst="rect">
              <a:avLst/>
            </a:prstGeom>
            <a:noFill/>
          </p:spPr>
          <p:txBody>
            <a:bodyPr wrap="square">
              <a:spAutoFit/>
            </a:bodyPr>
            <a:lstStyle/>
            <a:p>
              <a:r>
                <a:rPr lang="en-US" sz="2100" b="1" dirty="0">
                  <a:solidFill>
                    <a:schemeClr val="accent1"/>
                  </a:solidFill>
                  <a:latin typeface="Titillium Web SemiBold" pitchFamily="2" charset="77"/>
                </a:rPr>
                <a:t>180+</a:t>
              </a:r>
              <a:endParaRPr lang="de-DE" sz="1050" b="1" dirty="0">
                <a:solidFill>
                  <a:srgbClr val="3E3E3E"/>
                </a:solidFill>
                <a:latin typeface="Titillium Web SemiBold" pitchFamily="2" charset="77"/>
              </a:endParaRPr>
            </a:p>
          </p:txBody>
        </p:sp>
        <p:sp>
          <p:nvSpPr>
            <p:cNvPr id="16" name="Textfeld 15">
              <a:extLst>
                <a:ext uri="{FF2B5EF4-FFF2-40B4-BE49-F238E27FC236}">
                  <a16:creationId xmlns:a16="http://schemas.microsoft.com/office/drawing/2014/main" id="{32A063A7-20A1-C9B7-EECF-1ECE9EA690B7}"/>
                </a:ext>
              </a:extLst>
            </p:cNvPr>
            <p:cNvSpPr txBox="1"/>
            <p:nvPr/>
          </p:nvSpPr>
          <p:spPr>
            <a:xfrm>
              <a:off x="6890529" y="1293378"/>
              <a:ext cx="2940009" cy="307777"/>
            </a:xfrm>
            <a:prstGeom prst="rect">
              <a:avLst/>
            </a:prstGeom>
            <a:noFill/>
          </p:spPr>
          <p:txBody>
            <a:bodyPr wrap="square">
              <a:spAutoFit/>
            </a:bodyPr>
            <a:lstStyle/>
            <a:p>
              <a:r>
                <a:rPr lang="en-US" sz="1400" b="1" err="1">
                  <a:solidFill>
                    <a:srgbClr val="3E3E3E"/>
                  </a:solidFill>
                  <a:latin typeface="Titillium Web SemiBold" pitchFamily="2" charset="77"/>
                </a:rPr>
                <a:t>Aktive</a:t>
              </a:r>
              <a:r>
                <a:rPr lang="en-US" sz="1400" b="1">
                  <a:solidFill>
                    <a:srgbClr val="3E3E3E"/>
                  </a:solidFill>
                  <a:latin typeface="Titillium Web SemiBold" pitchFamily="2" charset="77"/>
                </a:rPr>
                <a:t> </a:t>
              </a:r>
              <a:r>
                <a:rPr lang="en-US" sz="1400" b="1" err="1">
                  <a:solidFill>
                    <a:srgbClr val="3E3E3E"/>
                  </a:solidFill>
                  <a:latin typeface="Titillium Web SemiBold" pitchFamily="2" charset="77"/>
                </a:rPr>
                <a:t>Energiegemeinschaften</a:t>
              </a:r>
              <a:endParaRPr lang="de-DE" sz="1400" b="1">
                <a:solidFill>
                  <a:srgbClr val="3E3E3E"/>
                </a:solidFill>
                <a:latin typeface="Titillium Web SemiBold" pitchFamily="2" charset="77"/>
              </a:endParaRPr>
            </a:p>
          </p:txBody>
        </p:sp>
      </p:grpSp>
      <p:sp>
        <p:nvSpPr>
          <p:cNvPr id="17" name="Bogen 16">
            <a:extLst>
              <a:ext uri="{FF2B5EF4-FFF2-40B4-BE49-F238E27FC236}">
                <a16:creationId xmlns:a16="http://schemas.microsoft.com/office/drawing/2014/main" id="{65FEB6D2-460C-DF7D-CC03-E6BC5EE3A383}"/>
              </a:ext>
            </a:extLst>
          </p:cNvPr>
          <p:cNvSpPr/>
          <p:nvPr/>
        </p:nvSpPr>
        <p:spPr>
          <a:xfrm rot="16200000">
            <a:off x="964796" y="5003454"/>
            <a:ext cx="537381" cy="484549"/>
          </a:xfrm>
          <a:prstGeom prst="arc">
            <a:avLst/>
          </a:prstGeom>
          <a:ln w="34925" cmpd="sng">
            <a:solidFill>
              <a:srgbClr val="EB5032"/>
            </a:solidFill>
            <a:headEnd w="lg" len="lg"/>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18" name="Gruppieren 17">
            <a:extLst>
              <a:ext uri="{FF2B5EF4-FFF2-40B4-BE49-F238E27FC236}">
                <a16:creationId xmlns:a16="http://schemas.microsoft.com/office/drawing/2014/main" id="{12953762-6128-7962-4B1D-276B5C6ED457}"/>
              </a:ext>
            </a:extLst>
          </p:cNvPr>
          <p:cNvGrpSpPr/>
          <p:nvPr/>
        </p:nvGrpSpPr>
        <p:grpSpPr>
          <a:xfrm>
            <a:off x="3332383" y="2104026"/>
            <a:ext cx="2940009" cy="634418"/>
            <a:chOff x="6890529" y="966737"/>
            <a:chExt cx="2940009" cy="634418"/>
          </a:xfrm>
        </p:grpSpPr>
        <p:sp>
          <p:nvSpPr>
            <p:cNvPr id="19" name="Textfeld 18">
              <a:extLst>
                <a:ext uri="{FF2B5EF4-FFF2-40B4-BE49-F238E27FC236}">
                  <a16:creationId xmlns:a16="http://schemas.microsoft.com/office/drawing/2014/main" id="{45FD1248-382E-5E2C-FAAF-71C2EFFBFE06}"/>
                </a:ext>
              </a:extLst>
            </p:cNvPr>
            <p:cNvSpPr txBox="1"/>
            <p:nvPr/>
          </p:nvSpPr>
          <p:spPr>
            <a:xfrm>
              <a:off x="6890529" y="966737"/>
              <a:ext cx="2579799" cy="415498"/>
            </a:xfrm>
            <a:prstGeom prst="rect">
              <a:avLst/>
            </a:prstGeom>
            <a:noFill/>
          </p:spPr>
          <p:txBody>
            <a:bodyPr wrap="square">
              <a:spAutoFit/>
            </a:bodyPr>
            <a:lstStyle/>
            <a:p>
              <a:r>
                <a:rPr lang="en-US" sz="2100" b="1" dirty="0">
                  <a:solidFill>
                    <a:schemeClr val="accent1"/>
                  </a:solidFill>
                  <a:latin typeface="Titillium Web SemiBold" pitchFamily="2" charset="77"/>
                </a:rPr>
                <a:t>17.000+</a:t>
              </a:r>
              <a:endParaRPr lang="de-DE" sz="1050" b="1" dirty="0">
                <a:solidFill>
                  <a:srgbClr val="3E3E3E"/>
                </a:solidFill>
                <a:latin typeface="Titillium Web SemiBold" pitchFamily="2" charset="77"/>
              </a:endParaRPr>
            </a:p>
          </p:txBody>
        </p:sp>
        <p:sp>
          <p:nvSpPr>
            <p:cNvPr id="20" name="Textfeld 19">
              <a:extLst>
                <a:ext uri="{FF2B5EF4-FFF2-40B4-BE49-F238E27FC236}">
                  <a16:creationId xmlns:a16="http://schemas.microsoft.com/office/drawing/2014/main" id="{E60ED616-F93B-DC34-862F-E5435306F741}"/>
                </a:ext>
              </a:extLst>
            </p:cNvPr>
            <p:cNvSpPr txBox="1"/>
            <p:nvPr/>
          </p:nvSpPr>
          <p:spPr>
            <a:xfrm>
              <a:off x="6890529" y="1293378"/>
              <a:ext cx="2940009" cy="307777"/>
            </a:xfrm>
            <a:prstGeom prst="rect">
              <a:avLst/>
            </a:prstGeom>
            <a:noFill/>
          </p:spPr>
          <p:txBody>
            <a:bodyPr wrap="square">
              <a:spAutoFit/>
            </a:bodyPr>
            <a:lstStyle/>
            <a:p>
              <a:r>
                <a:rPr lang="en-US" sz="1400" b="1" err="1">
                  <a:solidFill>
                    <a:srgbClr val="3E3E3E"/>
                  </a:solidFill>
                  <a:latin typeface="Titillium Web SemiBold" pitchFamily="2" charset="77"/>
                </a:rPr>
                <a:t>Aktive</a:t>
              </a:r>
              <a:r>
                <a:rPr lang="en-US" sz="1400" b="1">
                  <a:solidFill>
                    <a:srgbClr val="3E3E3E"/>
                  </a:solidFill>
                  <a:latin typeface="Titillium Web SemiBold" pitchFamily="2" charset="77"/>
                </a:rPr>
                <a:t> </a:t>
              </a:r>
              <a:r>
                <a:rPr lang="en-US" sz="1400" b="1" err="1">
                  <a:solidFill>
                    <a:srgbClr val="3E3E3E"/>
                  </a:solidFill>
                  <a:latin typeface="Titillium Web SemiBold" pitchFamily="2" charset="77"/>
                </a:rPr>
                <a:t>Zählpunkte</a:t>
              </a:r>
              <a:endParaRPr lang="de-DE" sz="1400" b="1">
                <a:solidFill>
                  <a:srgbClr val="3E3E3E"/>
                </a:solidFill>
                <a:latin typeface="Titillium Web SemiBold" pitchFamily="2" charset="77"/>
              </a:endParaRPr>
            </a:p>
          </p:txBody>
        </p:sp>
      </p:grpSp>
      <p:sp>
        <p:nvSpPr>
          <p:cNvPr id="25" name="Bogen 24">
            <a:extLst>
              <a:ext uri="{FF2B5EF4-FFF2-40B4-BE49-F238E27FC236}">
                <a16:creationId xmlns:a16="http://schemas.microsoft.com/office/drawing/2014/main" id="{322BE360-EB05-63B1-B978-6AC37F578E8B}"/>
              </a:ext>
            </a:extLst>
          </p:cNvPr>
          <p:cNvSpPr/>
          <p:nvPr/>
        </p:nvSpPr>
        <p:spPr>
          <a:xfrm rot="5400000" flipV="1">
            <a:off x="4006181" y="2523495"/>
            <a:ext cx="613512" cy="554615"/>
          </a:xfrm>
          <a:prstGeom prst="arc">
            <a:avLst/>
          </a:prstGeom>
          <a:ln w="34925" cmpd="sng">
            <a:solidFill>
              <a:srgbClr val="EB5032"/>
            </a:solidFill>
            <a:headEnd w="lg" len="lg"/>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7" name="Abgerundetes Rechteck 26">
            <a:extLst>
              <a:ext uri="{FF2B5EF4-FFF2-40B4-BE49-F238E27FC236}">
                <a16:creationId xmlns:a16="http://schemas.microsoft.com/office/drawing/2014/main" id="{37FC6212-779E-072D-EAE9-EFD8C8F21A23}"/>
              </a:ext>
            </a:extLst>
          </p:cNvPr>
          <p:cNvSpPr/>
          <p:nvPr/>
        </p:nvSpPr>
        <p:spPr>
          <a:xfrm>
            <a:off x="9356686" y="4953562"/>
            <a:ext cx="2386443" cy="1238492"/>
          </a:xfrm>
          <a:prstGeom prst="roundRect">
            <a:avLst/>
          </a:prstGeom>
          <a:solidFill>
            <a:schemeClr val="bg2"/>
          </a:solidFill>
          <a:ln w="15875">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pic>
        <p:nvPicPr>
          <p:cNvPr id="26" name="Grafik 25">
            <a:extLst>
              <a:ext uri="{FF2B5EF4-FFF2-40B4-BE49-F238E27FC236}">
                <a16:creationId xmlns:a16="http://schemas.microsoft.com/office/drawing/2014/main" id="{38C2F56F-8A42-A35F-6F17-BD46C0B6B5BF}"/>
              </a:ext>
            </a:extLst>
          </p:cNvPr>
          <p:cNvPicPr>
            <a:picLocks noChangeAspect="1"/>
          </p:cNvPicPr>
          <p:nvPr/>
        </p:nvPicPr>
        <p:blipFill>
          <a:blip r:embed="rId4"/>
          <a:stretch>
            <a:fillRect/>
          </a:stretch>
        </p:blipFill>
        <p:spPr>
          <a:xfrm>
            <a:off x="11200788" y="4672915"/>
            <a:ext cx="666157" cy="666157"/>
          </a:xfrm>
          <a:prstGeom prst="rect">
            <a:avLst/>
          </a:prstGeom>
        </p:spPr>
      </p:pic>
      <p:sp>
        <p:nvSpPr>
          <p:cNvPr id="28" name="Textfeld 27">
            <a:extLst>
              <a:ext uri="{FF2B5EF4-FFF2-40B4-BE49-F238E27FC236}">
                <a16:creationId xmlns:a16="http://schemas.microsoft.com/office/drawing/2014/main" id="{B91AACA4-4DD1-9D64-722F-01DF07F456B6}"/>
              </a:ext>
            </a:extLst>
          </p:cNvPr>
          <p:cNvSpPr txBox="1"/>
          <p:nvPr/>
        </p:nvSpPr>
        <p:spPr>
          <a:xfrm>
            <a:off x="9523843" y="5123669"/>
            <a:ext cx="2048543" cy="523220"/>
          </a:xfrm>
          <a:prstGeom prst="rect">
            <a:avLst/>
          </a:prstGeom>
          <a:noFill/>
        </p:spPr>
        <p:txBody>
          <a:bodyPr wrap="square">
            <a:spAutoFit/>
          </a:bodyPr>
          <a:lstStyle/>
          <a:p>
            <a:r>
              <a:rPr lang="en-US" sz="1400" b="1" err="1">
                <a:solidFill>
                  <a:srgbClr val="3E3E3E"/>
                </a:solidFill>
                <a:latin typeface="Titillium Web SemiBold" pitchFamily="2" charset="77"/>
              </a:rPr>
              <a:t>Vorregistrierung</a:t>
            </a:r>
            <a:r>
              <a:rPr lang="en-US" sz="1400" b="1">
                <a:solidFill>
                  <a:srgbClr val="3E3E3E"/>
                </a:solidFill>
                <a:latin typeface="Titillium Web SemiBold" pitchFamily="2" charset="77"/>
              </a:rPr>
              <a:t> DE</a:t>
            </a:r>
          </a:p>
          <a:p>
            <a:r>
              <a:rPr lang="en-US" sz="1400" b="1" err="1">
                <a:solidFill>
                  <a:srgbClr val="3E3E3E"/>
                </a:solidFill>
                <a:latin typeface="Titillium Web SemiBold" pitchFamily="2" charset="77"/>
              </a:rPr>
              <a:t>ist</a:t>
            </a:r>
            <a:r>
              <a:rPr lang="en-US" sz="1400" b="1">
                <a:solidFill>
                  <a:srgbClr val="3E3E3E"/>
                </a:solidFill>
                <a:latin typeface="Titillium Web SemiBold" pitchFamily="2" charset="77"/>
              </a:rPr>
              <a:t> </a:t>
            </a:r>
            <a:r>
              <a:rPr lang="en-US" sz="1400" b="1" err="1">
                <a:solidFill>
                  <a:srgbClr val="3E3E3E"/>
                </a:solidFill>
                <a:latin typeface="Titillium Web SemiBold" pitchFamily="2" charset="77"/>
              </a:rPr>
              <a:t>gestartet</a:t>
            </a:r>
            <a:r>
              <a:rPr lang="en-US" sz="1400" b="1">
                <a:solidFill>
                  <a:srgbClr val="3E3E3E"/>
                </a:solidFill>
                <a:latin typeface="Titillium Web SemiBold" pitchFamily="2" charset="77"/>
              </a:rPr>
              <a:t>!</a:t>
            </a:r>
            <a:endParaRPr lang="de-DE" sz="1400" b="1">
              <a:solidFill>
                <a:srgbClr val="3E3E3E"/>
              </a:solidFill>
              <a:latin typeface="Titillium Web SemiBold" pitchFamily="2" charset="77"/>
            </a:endParaRPr>
          </a:p>
        </p:txBody>
      </p:sp>
      <p:sp>
        <p:nvSpPr>
          <p:cNvPr id="29" name="Textfeld 28">
            <a:extLst>
              <a:ext uri="{FF2B5EF4-FFF2-40B4-BE49-F238E27FC236}">
                <a16:creationId xmlns:a16="http://schemas.microsoft.com/office/drawing/2014/main" id="{671923AD-81E8-96D7-0451-9180DA60E773}"/>
              </a:ext>
            </a:extLst>
          </p:cNvPr>
          <p:cNvSpPr txBox="1"/>
          <p:nvPr/>
        </p:nvSpPr>
        <p:spPr>
          <a:xfrm>
            <a:off x="9523843" y="5665713"/>
            <a:ext cx="2219286" cy="430887"/>
          </a:xfrm>
          <a:prstGeom prst="rect">
            <a:avLst/>
          </a:prstGeom>
          <a:noFill/>
        </p:spPr>
        <p:txBody>
          <a:bodyPr wrap="square" lIns="91440" tIns="45720" rIns="91440" bIns="45720" anchor="t">
            <a:spAutoFit/>
          </a:bodyPr>
          <a:lstStyle/>
          <a:p>
            <a:r>
              <a:rPr lang="en-US" sz="1100">
                <a:solidFill>
                  <a:srgbClr val="3E3E3E"/>
                </a:solidFill>
                <a:latin typeface="Titillium Web"/>
              </a:rPr>
              <a:t>Start </a:t>
            </a:r>
            <a:r>
              <a:rPr lang="en-US" sz="1100" err="1">
                <a:solidFill>
                  <a:srgbClr val="3E3E3E"/>
                </a:solidFill>
                <a:latin typeface="Titillium Web"/>
                <a:cs typeface="Segoe UI"/>
              </a:rPr>
              <a:t>sobald</a:t>
            </a:r>
            <a:r>
              <a:rPr lang="en-US" sz="1100">
                <a:solidFill>
                  <a:srgbClr val="3E3E3E"/>
                </a:solidFill>
                <a:latin typeface="Titillium Web"/>
                <a:cs typeface="Segoe UI"/>
              </a:rPr>
              <a:t> es </a:t>
            </a:r>
            <a:r>
              <a:rPr lang="en-US" sz="1100" err="1">
                <a:solidFill>
                  <a:srgbClr val="3E3E3E"/>
                </a:solidFill>
                <a:latin typeface="Titillium Web"/>
                <a:cs typeface="Segoe UI"/>
              </a:rPr>
              <a:t>regulatorisch</a:t>
            </a:r>
            <a:r>
              <a:rPr lang="en-US" sz="1100">
                <a:solidFill>
                  <a:srgbClr val="3E3E3E"/>
                </a:solidFill>
                <a:latin typeface="Titillium Web"/>
                <a:cs typeface="Segoe UI"/>
              </a:rPr>
              <a:t> </a:t>
            </a:r>
            <a:r>
              <a:rPr lang="en-US" sz="1100" err="1">
                <a:solidFill>
                  <a:srgbClr val="3E3E3E"/>
                </a:solidFill>
                <a:latin typeface="Titillium Web"/>
                <a:cs typeface="Segoe UI"/>
              </a:rPr>
              <a:t>möglich</a:t>
            </a:r>
            <a:r>
              <a:rPr lang="en-US" sz="1100">
                <a:solidFill>
                  <a:srgbClr val="3E3E3E"/>
                </a:solidFill>
                <a:latin typeface="Titillium Web"/>
              </a:rPr>
              <a:t> </a:t>
            </a:r>
            <a:r>
              <a:rPr lang="en-US" sz="1100" err="1">
                <a:solidFill>
                  <a:srgbClr val="3E3E3E"/>
                </a:solidFill>
                <a:latin typeface="Titillium Web"/>
              </a:rPr>
              <a:t>ist</a:t>
            </a:r>
            <a:endParaRPr lang="de-DE" sz="1100">
              <a:solidFill>
                <a:srgbClr val="3E3E3E"/>
              </a:solidFill>
              <a:latin typeface="Titillium Web"/>
            </a:endParaRPr>
          </a:p>
        </p:txBody>
      </p:sp>
      <p:pic>
        <p:nvPicPr>
          <p:cNvPr id="4" name="Bildplatzhalter 6">
            <a:extLst>
              <a:ext uri="{FF2B5EF4-FFF2-40B4-BE49-F238E27FC236}">
                <a16:creationId xmlns:a16="http://schemas.microsoft.com/office/drawing/2014/main" id="{EA5D6CFD-EFB3-90F8-AD92-F5951DB2EC1D}"/>
              </a:ext>
            </a:extLst>
          </p:cNvPr>
          <p:cNvPicPr>
            <a:picLocks noGrp="1" noChangeAspect="1"/>
          </p:cNvPicPr>
          <p:nvPr>
            <p:ph type="pic" sz="quarter" idx="12"/>
          </p:nvPr>
        </p:nvPicPr>
        <p:blipFill>
          <a:blip r:embed="rId5">
            <a:extLst>
              <a:ext uri="{96DAC541-7B7A-43D3-8B79-37D633B846F1}">
                <asvg:svgBlip xmlns:asvg="http://schemas.microsoft.com/office/drawing/2016/SVG/main" r:embed="rId6"/>
              </a:ext>
            </a:extLst>
          </a:blip>
          <a:srcRect l="438" r="438"/>
          <a:stretch/>
        </p:blipFill>
        <p:spPr>
          <a:xfrm>
            <a:off x="492393" y="485557"/>
            <a:ext cx="179388" cy="180975"/>
          </a:xfrm>
        </p:spPr>
      </p:pic>
      <p:pic>
        <p:nvPicPr>
          <p:cNvPr id="9" name="Grafik 8">
            <a:extLst>
              <a:ext uri="{FF2B5EF4-FFF2-40B4-BE49-F238E27FC236}">
                <a16:creationId xmlns:a16="http://schemas.microsoft.com/office/drawing/2014/main" id="{EE9D025D-8D0D-3726-D41D-CE9496BAAA54}"/>
              </a:ext>
            </a:extLst>
          </p:cNvPr>
          <p:cNvPicPr>
            <a:picLocks noChangeAspect="1"/>
          </p:cNvPicPr>
          <p:nvPr/>
        </p:nvPicPr>
        <p:blipFill>
          <a:blip r:embed="rId7"/>
          <a:stretch>
            <a:fillRect/>
          </a:stretch>
        </p:blipFill>
        <p:spPr>
          <a:xfrm>
            <a:off x="1347445" y="238519"/>
            <a:ext cx="425648" cy="425648"/>
          </a:xfrm>
          <a:prstGeom prst="rect">
            <a:avLst/>
          </a:prstGeom>
        </p:spPr>
      </p:pic>
      <p:pic>
        <p:nvPicPr>
          <p:cNvPr id="7" name="Grafik 6" descr="Ein Bild, das Symbol, Schrift, Design enthält.&#10;&#10;Automatisch generierte Beschreibung">
            <a:extLst>
              <a:ext uri="{FF2B5EF4-FFF2-40B4-BE49-F238E27FC236}">
                <a16:creationId xmlns:a16="http://schemas.microsoft.com/office/drawing/2014/main" id="{2608C204-943E-C205-1B2A-B086D7A4478B}"/>
              </a:ext>
            </a:extLst>
          </p:cNvPr>
          <p:cNvPicPr>
            <a:picLocks noChangeAspect="1"/>
          </p:cNvPicPr>
          <p:nvPr/>
        </p:nvPicPr>
        <p:blipFill>
          <a:blip r:embed="rId8"/>
          <a:stretch>
            <a:fillRect/>
          </a:stretch>
        </p:blipFill>
        <p:spPr>
          <a:xfrm>
            <a:off x="11293640" y="63371"/>
            <a:ext cx="750409" cy="750409"/>
          </a:xfrm>
          <a:prstGeom prst="rect">
            <a:avLst/>
          </a:prstGeom>
        </p:spPr>
      </p:pic>
    </p:spTree>
    <p:extLst>
      <p:ext uri="{BB962C8B-B14F-4D97-AF65-F5344CB8AC3E}">
        <p14:creationId xmlns:p14="http://schemas.microsoft.com/office/powerpoint/2010/main" val="130236843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D52E403-1750-2637-E338-CBB985A4265C}"/>
              </a:ext>
            </a:extLst>
          </p:cNvPr>
          <p:cNvSpPr>
            <a:spLocks noGrp="1"/>
          </p:cNvSpPr>
          <p:nvPr>
            <p:ph type="body" sz="quarter" idx="11"/>
          </p:nvPr>
        </p:nvSpPr>
        <p:spPr/>
        <p:txBody>
          <a:bodyPr/>
          <a:lstStyle/>
          <a:p>
            <a:r>
              <a:rPr lang="de-DE" dirty="0" err="1">
                <a:latin typeface="Titillium Web" pitchFamily="2" charset="77"/>
              </a:rPr>
              <a:t>Neoom</a:t>
            </a:r>
            <a:r>
              <a:rPr lang="de-DE" dirty="0">
                <a:latin typeface="Titillium Web" pitchFamily="2" charset="77"/>
              </a:rPr>
              <a:t> KLUUB</a:t>
            </a:r>
          </a:p>
        </p:txBody>
      </p:sp>
      <p:sp>
        <p:nvSpPr>
          <p:cNvPr id="3" name="Titel 2">
            <a:extLst>
              <a:ext uri="{FF2B5EF4-FFF2-40B4-BE49-F238E27FC236}">
                <a16:creationId xmlns:a16="http://schemas.microsoft.com/office/drawing/2014/main" id="{0361EA80-5330-14BD-313A-2D7AD0829AF0}"/>
              </a:ext>
            </a:extLst>
          </p:cNvPr>
          <p:cNvSpPr>
            <a:spLocks noGrp="1"/>
          </p:cNvSpPr>
          <p:nvPr>
            <p:ph type="title"/>
          </p:nvPr>
        </p:nvSpPr>
        <p:spPr/>
        <p:txBody>
          <a:bodyPr/>
          <a:lstStyle/>
          <a:p>
            <a:r>
              <a:rPr lang="de-DE" dirty="0">
                <a:latin typeface="Titillium Web" pitchFamily="2" charset="77"/>
              </a:rPr>
              <a:t>Die einfache Lösung</a:t>
            </a:r>
          </a:p>
        </p:txBody>
      </p:sp>
      <p:sp>
        <p:nvSpPr>
          <p:cNvPr id="4" name="Textplatzhalter 3">
            <a:extLst>
              <a:ext uri="{FF2B5EF4-FFF2-40B4-BE49-F238E27FC236}">
                <a16:creationId xmlns:a16="http://schemas.microsoft.com/office/drawing/2014/main" id="{7D402F3E-27FE-D8F4-36BF-7C1B62292DFF}"/>
              </a:ext>
            </a:extLst>
          </p:cNvPr>
          <p:cNvSpPr txBox="1">
            <a:spLocks/>
          </p:cNvSpPr>
          <p:nvPr/>
        </p:nvSpPr>
        <p:spPr>
          <a:xfrm>
            <a:off x="421342" y="1160707"/>
            <a:ext cx="10515600" cy="595665"/>
          </a:xfrm>
          <a:prstGeom prst="rect">
            <a:avLst/>
          </a:prstGeom>
        </p:spPr>
        <p:txBody>
          <a:bodyPr vert="horz" lIns="91440" tIns="45720" rIns="91440" bIns="45720" rtlCol="0" anchor="t">
            <a:noAutofit/>
          </a:bodyPr>
          <a:lstStyle>
            <a:lvl1pPr marL="187325" indent="-187325" algn="l" defTabSz="914400" rtl="0" eaLnBrk="1" latinLnBrk="0" hangingPunct="1">
              <a:lnSpc>
                <a:spcPct val="90000"/>
              </a:lnSpc>
              <a:spcBef>
                <a:spcPts val="10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1pPr>
            <a:lvl2pPr marL="673100" indent="-215900"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2pPr>
            <a:lvl3pPr marL="1112838" indent="-198438"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600" kern="1200">
                <a:solidFill>
                  <a:srgbClr val="3C3C3C"/>
                </a:solidFill>
                <a:latin typeface="Titillium Web" pitchFamily="2" charset="77"/>
                <a:ea typeface="+mn-ea"/>
                <a:cs typeface="+mn-cs"/>
              </a:defRPr>
            </a:lvl3pPr>
            <a:lvl4pPr marL="1566863" indent="-195263"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400" kern="1200">
                <a:solidFill>
                  <a:srgbClr val="3C3C3C"/>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Der </a:t>
            </a:r>
            <a:r>
              <a:rPr lang="de-DE" dirty="0" err="1"/>
              <a:t>neoom</a:t>
            </a:r>
            <a:r>
              <a:rPr lang="de-DE" dirty="0"/>
              <a:t> KLUUB stellt das gesamte technische und operative Framework (Gesamtsystem) für EEGs zur Verfügung.</a:t>
            </a:r>
          </a:p>
        </p:txBody>
      </p:sp>
      <p:pic>
        <p:nvPicPr>
          <p:cNvPr id="17" name="Grafik 16" descr="Ein Bild, das Symbol, Schrift, Design enthält.&#10;&#10;Automatisch generierte Beschreibung">
            <a:extLst>
              <a:ext uri="{FF2B5EF4-FFF2-40B4-BE49-F238E27FC236}">
                <a16:creationId xmlns:a16="http://schemas.microsoft.com/office/drawing/2014/main" id="{978B219E-D3AF-2B4E-6278-DCED8B463E10}"/>
              </a:ext>
            </a:extLst>
          </p:cNvPr>
          <p:cNvPicPr>
            <a:picLocks noChangeAspect="1"/>
          </p:cNvPicPr>
          <p:nvPr/>
        </p:nvPicPr>
        <p:blipFill>
          <a:blip r:embed="rId3"/>
          <a:stretch>
            <a:fillRect/>
          </a:stretch>
        </p:blipFill>
        <p:spPr>
          <a:xfrm>
            <a:off x="11293640" y="63371"/>
            <a:ext cx="750409" cy="750409"/>
          </a:xfrm>
          <a:prstGeom prst="rect">
            <a:avLst/>
          </a:prstGeom>
        </p:spPr>
      </p:pic>
      <p:grpSp>
        <p:nvGrpSpPr>
          <p:cNvPr id="193" name="Gruppieren 192">
            <a:extLst>
              <a:ext uri="{FF2B5EF4-FFF2-40B4-BE49-F238E27FC236}">
                <a16:creationId xmlns:a16="http://schemas.microsoft.com/office/drawing/2014/main" id="{BF7D8BE7-65C7-02D7-E724-68BFB8ED4AB5}"/>
              </a:ext>
            </a:extLst>
          </p:cNvPr>
          <p:cNvGrpSpPr/>
          <p:nvPr/>
        </p:nvGrpSpPr>
        <p:grpSpPr>
          <a:xfrm>
            <a:off x="1168140" y="1999791"/>
            <a:ext cx="9022003" cy="4421892"/>
            <a:chOff x="462290" y="839293"/>
            <a:chExt cx="17376168" cy="8516462"/>
          </a:xfrm>
        </p:grpSpPr>
        <p:grpSp>
          <p:nvGrpSpPr>
            <p:cNvPr id="194" name="Group 2">
              <a:extLst>
                <a:ext uri="{FF2B5EF4-FFF2-40B4-BE49-F238E27FC236}">
                  <a16:creationId xmlns:a16="http://schemas.microsoft.com/office/drawing/2014/main" id="{6A287C00-6F02-0A47-C096-F9BEFC0A660C}"/>
                </a:ext>
              </a:extLst>
            </p:cNvPr>
            <p:cNvGrpSpPr/>
            <p:nvPr/>
          </p:nvGrpSpPr>
          <p:grpSpPr>
            <a:xfrm>
              <a:off x="1444409" y="839293"/>
              <a:ext cx="5799638" cy="1614426"/>
              <a:chOff x="0" y="0"/>
              <a:chExt cx="1527477" cy="425199"/>
            </a:xfrm>
          </p:grpSpPr>
          <p:sp>
            <p:nvSpPr>
              <p:cNvPr id="284" name="Freeform 3">
                <a:extLst>
                  <a:ext uri="{FF2B5EF4-FFF2-40B4-BE49-F238E27FC236}">
                    <a16:creationId xmlns:a16="http://schemas.microsoft.com/office/drawing/2014/main" id="{6EEE792D-7A12-05B2-3AAA-3C1E1F09BBEC}"/>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85" name="TextBox 4">
                <a:extLst>
                  <a:ext uri="{FF2B5EF4-FFF2-40B4-BE49-F238E27FC236}">
                    <a16:creationId xmlns:a16="http://schemas.microsoft.com/office/drawing/2014/main" id="{BE3FB24D-3CDD-85A5-4C39-6264931BE89E}"/>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195" name="Group 5">
              <a:extLst>
                <a:ext uri="{FF2B5EF4-FFF2-40B4-BE49-F238E27FC236}">
                  <a16:creationId xmlns:a16="http://schemas.microsoft.com/office/drawing/2014/main" id="{E17DA920-38B7-E74A-C046-B8BA3E70649F}"/>
                </a:ext>
              </a:extLst>
            </p:cNvPr>
            <p:cNvGrpSpPr/>
            <p:nvPr/>
          </p:nvGrpSpPr>
          <p:grpSpPr>
            <a:xfrm>
              <a:off x="6346987" y="1116612"/>
              <a:ext cx="1605216" cy="1059788"/>
              <a:chOff x="0" y="0"/>
              <a:chExt cx="823551" cy="543720"/>
            </a:xfrm>
          </p:grpSpPr>
          <p:sp>
            <p:nvSpPr>
              <p:cNvPr id="282" name="Freeform 6">
                <a:extLst>
                  <a:ext uri="{FF2B5EF4-FFF2-40B4-BE49-F238E27FC236}">
                    <a16:creationId xmlns:a16="http://schemas.microsoft.com/office/drawing/2014/main" id="{9C82AC42-B9F7-65D3-64AE-64128D86E401}"/>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83" name="TextBox 7">
                <a:extLst>
                  <a:ext uri="{FF2B5EF4-FFF2-40B4-BE49-F238E27FC236}">
                    <a16:creationId xmlns:a16="http://schemas.microsoft.com/office/drawing/2014/main" id="{A9B8BCE9-096A-68A3-7FFF-D99A55F4C617}"/>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196" name="TextBox 8">
              <a:extLst>
                <a:ext uri="{FF2B5EF4-FFF2-40B4-BE49-F238E27FC236}">
                  <a16:creationId xmlns:a16="http://schemas.microsoft.com/office/drawing/2014/main" id="{981488BB-4FEF-CCDA-9C8A-CF655D2249D4}"/>
                </a:ext>
              </a:extLst>
            </p:cNvPr>
            <p:cNvSpPr txBox="1"/>
            <p:nvPr/>
          </p:nvSpPr>
          <p:spPr>
            <a:xfrm>
              <a:off x="6630410" y="1268688"/>
              <a:ext cx="924074" cy="880510"/>
            </a:xfrm>
            <a:prstGeom prst="rect">
              <a:avLst/>
            </a:prstGeom>
          </p:spPr>
          <p:txBody>
            <a:bodyPr lIns="0" tIns="0" rIns="0" bIns="0" rtlCol="0" anchor="t">
              <a:spAutoFit/>
            </a:bodyPr>
            <a:lstStyle/>
            <a:p>
              <a:pPr marL="0" lvl="1" algn="r">
                <a:lnSpc>
                  <a:spcPts val="3686"/>
                </a:lnSpc>
                <a:spcBef>
                  <a:spcPct val="0"/>
                </a:spcBef>
              </a:pPr>
              <a:r>
                <a:rPr lang="en-US" sz="2633" b="1" spc="110" dirty="0">
                  <a:solidFill>
                    <a:srgbClr val="FFFFFF"/>
                  </a:solidFill>
                  <a:latin typeface="Titillium Web" pitchFamily="2" charset="77"/>
                  <a:ea typeface="Montserrat Ultra-Bold"/>
                  <a:cs typeface="Montserrat Ultra-Bold"/>
                  <a:sym typeface="Montserrat Ultra-Bold"/>
                </a:rPr>
                <a:t>01</a:t>
              </a:r>
            </a:p>
          </p:txBody>
        </p:sp>
        <p:sp>
          <p:nvSpPr>
            <p:cNvPr id="197" name="TextBox 9">
              <a:extLst>
                <a:ext uri="{FF2B5EF4-FFF2-40B4-BE49-F238E27FC236}">
                  <a16:creationId xmlns:a16="http://schemas.microsoft.com/office/drawing/2014/main" id="{7A45E278-9D3A-AED0-0038-98EED218358F}"/>
                </a:ext>
              </a:extLst>
            </p:cNvPr>
            <p:cNvSpPr txBox="1"/>
            <p:nvPr/>
          </p:nvSpPr>
          <p:spPr>
            <a:xfrm>
              <a:off x="1924511" y="1431309"/>
              <a:ext cx="4185816" cy="450752"/>
            </a:xfrm>
            <a:prstGeom prst="rect">
              <a:avLst/>
            </a:prstGeom>
          </p:spPr>
          <p:txBody>
            <a:bodyPr lIns="0" tIns="0" rIns="0" bIns="0" rtlCol="0" anchor="t">
              <a:spAutoFit/>
            </a:bodyPr>
            <a:lstStyle/>
            <a:p>
              <a:pPr>
                <a:lnSpc>
                  <a:spcPts val="1866"/>
                </a:lnSpc>
                <a:spcBef>
                  <a:spcPct val="0"/>
                </a:spcBef>
              </a:pPr>
              <a:r>
                <a:rPr lang="en-US" sz="1333" dirty="0">
                  <a:solidFill>
                    <a:srgbClr val="1C1C1A"/>
                  </a:solidFill>
                  <a:latin typeface="Titillium Web" pitchFamily="2" charset="77"/>
                  <a:ea typeface="Montserrat Ultra-Bold"/>
                  <a:cs typeface="Montserrat Ultra-Bold"/>
                  <a:sym typeface="Montserrat Ultra-Bold"/>
                </a:rPr>
                <a:t>App &amp; </a:t>
              </a:r>
              <a:r>
                <a:rPr lang="en-US" sz="1333" dirty="0" err="1">
                  <a:solidFill>
                    <a:srgbClr val="1C1C1A"/>
                  </a:solidFill>
                  <a:latin typeface="Titillium Web" pitchFamily="2" charset="77"/>
                  <a:ea typeface="Montserrat Ultra-Bold"/>
                  <a:cs typeface="Montserrat Ultra-Bold"/>
                  <a:sym typeface="Montserrat Ultra-Bold"/>
                </a:rPr>
                <a:t>Webplattform</a:t>
              </a:r>
              <a:endParaRPr lang="en-US" sz="1333" dirty="0">
                <a:solidFill>
                  <a:srgbClr val="1C1C1A"/>
                </a:solidFill>
                <a:latin typeface="Titillium Web" pitchFamily="2" charset="77"/>
                <a:ea typeface="Montserrat Ultra-Bold"/>
                <a:cs typeface="Montserrat Ultra-Bold"/>
                <a:sym typeface="Montserrat Ultra-Bold"/>
              </a:endParaRPr>
            </a:p>
          </p:txBody>
        </p:sp>
        <p:grpSp>
          <p:nvGrpSpPr>
            <p:cNvPr id="198" name="Group 10">
              <a:extLst>
                <a:ext uri="{FF2B5EF4-FFF2-40B4-BE49-F238E27FC236}">
                  <a16:creationId xmlns:a16="http://schemas.microsoft.com/office/drawing/2014/main" id="{40084926-7766-1647-4A31-F65FBDD828C9}"/>
                </a:ext>
              </a:extLst>
            </p:cNvPr>
            <p:cNvGrpSpPr/>
            <p:nvPr/>
          </p:nvGrpSpPr>
          <p:grpSpPr>
            <a:xfrm rot="-10800000">
              <a:off x="11053477" y="839293"/>
              <a:ext cx="5799638" cy="1614426"/>
              <a:chOff x="0" y="0"/>
              <a:chExt cx="1527477" cy="425199"/>
            </a:xfrm>
          </p:grpSpPr>
          <p:sp>
            <p:nvSpPr>
              <p:cNvPr id="280" name="Freeform 11">
                <a:extLst>
                  <a:ext uri="{FF2B5EF4-FFF2-40B4-BE49-F238E27FC236}">
                    <a16:creationId xmlns:a16="http://schemas.microsoft.com/office/drawing/2014/main" id="{1A086D10-40B6-8AC5-4FB9-BF7319414534}"/>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81" name="TextBox 12">
                <a:extLst>
                  <a:ext uri="{FF2B5EF4-FFF2-40B4-BE49-F238E27FC236}">
                    <a16:creationId xmlns:a16="http://schemas.microsoft.com/office/drawing/2014/main" id="{C4E9F58F-7DDE-14A2-9947-727A45C51096}"/>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199" name="Group 13">
              <a:extLst>
                <a:ext uri="{FF2B5EF4-FFF2-40B4-BE49-F238E27FC236}">
                  <a16:creationId xmlns:a16="http://schemas.microsoft.com/office/drawing/2014/main" id="{6C5E1530-B67D-E74F-8FF3-12BE126D7CC6}"/>
                </a:ext>
              </a:extLst>
            </p:cNvPr>
            <p:cNvGrpSpPr/>
            <p:nvPr/>
          </p:nvGrpSpPr>
          <p:grpSpPr>
            <a:xfrm rot="-10800000">
              <a:off x="10345323" y="1116612"/>
              <a:ext cx="1605216" cy="1059788"/>
              <a:chOff x="0" y="0"/>
              <a:chExt cx="823551" cy="543720"/>
            </a:xfrm>
          </p:grpSpPr>
          <p:sp>
            <p:nvSpPr>
              <p:cNvPr id="278" name="Freeform 14">
                <a:extLst>
                  <a:ext uri="{FF2B5EF4-FFF2-40B4-BE49-F238E27FC236}">
                    <a16:creationId xmlns:a16="http://schemas.microsoft.com/office/drawing/2014/main" id="{0D6F9D2B-B115-29B2-F341-2DF4F420B145}"/>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79" name="TextBox 15">
                <a:extLst>
                  <a:ext uri="{FF2B5EF4-FFF2-40B4-BE49-F238E27FC236}">
                    <a16:creationId xmlns:a16="http://schemas.microsoft.com/office/drawing/2014/main" id="{A74D33CC-C8AB-CA22-66DD-C30CF5FCA41A}"/>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00" name="TextBox 16">
              <a:extLst>
                <a:ext uri="{FF2B5EF4-FFF2-40B4-BE49-F238E27FC236}">
                  <a16:creationId xmlns:a16="http://schemas.microsoft.com/office/drawing/2014/main" id="{85914D62-3D67-9889-A2B0-C9FE3D3210AD}"/>
                </a:ext>
              </a:extLst>
            </p:cNvPr>
            <p:cNvSpPr txBox="1"/>
            <p:nvPr/>
          </p:nvSpPr>
          <p:spPr>
            <a:xfrm>
              <a:off x="10723994" y="1268688"/>
              <a:ext cx="924074" cy="880510"/>
            </a:xfrm>
            <a:prstGeom prst="rect">
              <a:avLst/>
            </a:prstGeom>
          </p:spPr>
          <p:txBody>
            <a:bodyPr lIns="0" tIns="0" rIns="0" bIns="0" rtlCol="0" anchor="t">
              <a:spAutoFit/>
            </a:bodyPr>
            <a:lstStyle/>
            <a:p>
              <a:pPr marL="0" lvl="1">
                <a:lnSpc>
                  <a:spcPts val="3686"/>
                </a:lnSpc>
              </a:pPr>
              <a:r>
                <a:rPr lang="en-US" sz="2633" b="1" spc="110" dirty="0">
                  <a:solidFill>
                    <a:srgbClr val="FFFFFF"/>
                  </a:solidFill>
                  <a:latin typeface="Titillium Web" pitchFamily="2" charset="77"/>
                  <a:ea typeface="Montserrat Ultra-Bold"/>
                  <a:cs typeface="Montserrat Ultra-Bold"/>
                  <a:sym typeface="Montserrat Ultra-Bold"/>
                </a:rPr>
                <a:t>05</a:t>
              </a:r>
            </a:p>
          </p:txBody>
        </p:sp>
        <p:sp>
          <p:nvSpPr>
            <p:cNvPr id="201" name="TextBox 17">
              <a:extLst>
                <a:ext uri="{FF2B5EF4-FFF2-40B4-BE49-F238E27FC236}">
                  <a16:creationId xmlns:a16="http://schemas.microsoft.com/office/drawing/2014/main" id="{3FAAAEE9-1BB1-078C-D85C-83F81E66FD5A}"/>
                </a:ext>
              </a:extLst>
            </p:cNvPr>
            <p:cNvSpPr txBox="1"/>
            <p:nvPr/>
          </p:nvSpPr>
          <p:spPr>
            <a:xfrm>
              <a:off x="12474412" y="1286784"/>
              <a:ext cx="4185816" cy="920030"/>
            </a:xfrm>
            <a:prstGeom prst="rect">
              <a:avLst/>
            </a:prstGeom>
          </p:spPr>
          <p:txBody>
            <a:bodyPr lIns="0" tIns="0" rIns="0" bIns="0" rtlCol="0" anchor="t">
              <a:spAutoFit/>
            </a:bodyPr>
            <a:lstStyle/>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Gründungsmanagement</a:t>
              </a:r>
              <a:r>
                <a:rPr lang="en-US" sz="1333" dirty="0">
                  <a:solidFill>
                    <a:srgbClr val="1C1C1A"/>
                  </a:solidFill>
                  <a:latin typeface="Titillium Web" pitchFamily="2" charset="77"/>
                  <a:ea typeface="Montserrat Ultra-Bold"/>
                  <a:cs typeface="Montserrat Ultra-Bold"/>
                  <a:sym typeface="Montserrat Ultra-Bold"/>
                </a:rPr>
                <a:t> &amp; Management-Software</a:t>
              </a:r>
            </a:p>
          </p:txBody>
        </p:sp>
        <p:grpSp>
          <p:nvGrpSpPr>
            <p:cNvPr id="202" name="Group 18">
              <a:extLst>
                <a:ext uri="{FF2B5EF4-FFF2-40B4-BE49-F238E27FC236}">
                  <a16:creationId xmlns:a16="http://schemas.microsoft.com/office/drawing/2014/main" id="{5EFE722C-B4B9-C908-2139-FDB12F9B5887}"/>
                </a:ext>
              </a:extLst>
            </p:cNvPr>
            <p:cNvGrpSpPr/>
            <p:nvPr/>
          </p:nvGrpSpPr>
          <p:grpSpPr>
            <a:xfrm>
              <a:off x="462290" y="3139971"/>
              <a:ext cx="5799638" cy="1614426"/>
              <a:chOff x="0" y="0"/>
              <a:chExt cx="1527477" cy="425199"/>
            </a:xfrm>
          </p:grpSpPr>
          <p:sp>
            <p:nvSpPr>
              <p:cNvPr id="276" name="Freeform 19">
                <a:extLst>
                  <a:ext uri="{FF2B5EF4-FFF2-40B4-BE49-F238E27FC236}">
                    <a16:creationId xmlns:a16="http://schemas.microsoft.com/office/drawing/2014/main" id="{9C40206E-8957-05CD-2857-B8E070063B27}"/>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77" name="TextBox 20">
                <a:extLst>
                  <a:ext uri="{FF2B5EF4-FFF2-40B4-BE49-F238E27FC236}">
                    <a16:creationId xmlns:a16="http://schemas.microsoft.com/office/drawing/2014/main" id="{C8757A1E-7B11-65D7-0764-8480BCEAD1D7}"/>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03" name="Group 21">
              <a:extLst>
                <a:ext uri="{FF2B5EF4-FFF2-40B4-BE49-F238E27FC236}">
                  <a16:creationId xmlns:a16="http://schemas.microsoft.com/office/drawing/2014/main" id="{6B7FB2B8-B855-5BF9-3776-917CE3975F19}"/>
                </a:ext>
              </a:extLst>
            </p:cNvPr>
            <p:cNvGrpSpPr/>
            <p:nvPr/>
          </p:nvGrpSpPr>
          <p:grpSpPr>
            <a:xfrm>
              <a:off x="5364867" y="3417290"/>
              <a:ext cx="1605216" cy="1059788"/>
              <a:chOff x="0" y="0"/>
              <a:chExt cx="823551" cy="543720"/>
            </a:xfrm>
          </p:grpSpPr>
          <p:sp>
            <p:nvSpPr>
              <p:cNvPr id="274" name="Freeform 22">
                <a:extLst>
                  <a:ext uri="{FF2B5EF4-FFF2-40B4-BE49-F238E27FC236}">
                    <a16:creationId xmlns:a16="http://schemas.microsoft.com/office/drawing/2014/main" id="{3F1A7DED-15BE-D13A-B37A-ED4485DA3B3B}"/>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75" name="TextBox 23">
                <a:extLst>
                  <a:ext uri="{FF2B5EF4-FFF2-40B4-BE49-F238E27FC236}">
                    <a16:creationId xmlns:a16="http://schemas.microsoft.com/office/drawing/2014/main" id="{622316C1-1AC1-6D13-9463-A1355F18C742}"/>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04" name="TextBox 24">
              <a:extLst>
                <a:ext uri="{FF2B5EF4-FFF2-40B4-BE49-F238E27FC236}">
                  <a16:creationId xmlns:a16="http://schemas.microsoft.com/office/drawing/2014/main" id="{86DEAB43-5DDE-0319-AEEF-74DB723BD9B4}"/>
                </a:ext>
              </a:extLst>
            </p:cNvPr>
            <p:cNvSpPr txBox="1"/>
            <p:nvPr/>
          </p:nvSpPr>
          <p:spPr>
            <a:xfrm>
              <a:off x="5648289" y="3569367"/>
              <a:ext cx="924074" cy="880510"/>
            </a:xfrm>
            <a:prstGeom prst="rect">
              <a:avLst/>
            </a:prstGeom>
          </p:spPr>
          <p:txBody>
            <a:bodyPr lIns="0" tIns="0" rIns="0" bIns="0" rtlCol="0" anchor="t">
              <a:spAutoFit/>
            </a:bodyPr>
            <a:lstStyle/>
            <a:p>
              <a:pPr marL="0" lvl="1" algn="r">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02</a:t>
              </a:r>
            </a:p>
          </p:txBody>
        </p:sp>
        <p:sp>
          <p:nvSpPr>
            <p:cNvPr id="205" name="TextBox 25">
              <a:extLst>
                <a:ext uri="{FF2B5EF4-FFF2-40B4-BE49-F238E27FC236}">
                  <a16:creationId xmlns:a16="http://schemas.microsoft.com/office/drawing/2014/main" id="{9721FBA7-1B4E-98ED-AEC9-4AEF2CB66C8C}"/>
                </a:ext>
              </a:extLst>
            </p:cNvPr>
            <p:cNvSpPr txBox="1"/>
            <p:nvPr/>
          </p:nvSpPr>
          <p:spPr>
            <a:xfrm>
              <a:off x="1028701" y="3591585"/>
              <a:ext cx="4185816" cy="920030"/>
            </a:xfrm>
            <a:prstGeom prst="rect">
              <a:avLst/>
            </a:prstGeom>
          </p:spPr>
          <p:txBody>
            <a:bodyPr lIns="0" tIns="0" rIns="0" bIns="0" rtlCol="0" anchor="t">
              <a:spAutoFit/>
            </a:bodyPr>
            <a:lstStyle/>
            <a:p>
              <a:pPr>
                <a:lnSpc>
                  <a:spcPts val="1866"/>
                </a:lnSpc>
              </a:pPr>
              <a:r>
                <a:rPr lang="en-US" sz="1333" dirty="0">
                  <a:solidFill>
                    <a:srgbClr val="1C1C1A"/>
                  </a:solidFill>
                  <a:latin typeface="Titillium Web" pitchFamily="2" charset="77"/>
                  <a:ea typeface="Montserrat Ultra-Bold"/>
                  <a:cs typeface="Montserrat Ultra-Bold"/>
                  <a:sym typeface="Montserrat Ultra-Bold"/>
                </a:rPr>
                <a:t>KLUUB Portal </a:t>
              </a:r>
              <a:r>
                <a:rPr lang="en-US" sz="1333" dirty="0" err="1">
                  <a:solidFill>
                    <a:srgbClr val="1C1C1A"/>
                  </a:solidFill>
                  <a:latin typeface="Titillium Web" pitchFamily="2" charset="77"/>
                  <a:ea typeface="Montserrat Ultra-Bold"/>
                  <a:cs typeface="Montserrat Ultra-Bold"/>
                  <a:sym typeface="Montserrat Ultra-Bold"/>
                </a:rPr>
                <a:t>zur</a:t>
              </a:r>
              <a:endParaRPr lang="en-US" sz="1333" dirty="0">
                <a:solidFill>
                  <a:srgbClr val="1C1C1A"/>
                </a:solidFill>
                <a:latin typeface="Titillium Web" pitchFamily="2" charset="77"/>
                <a:ea typeface="Montserrat Ultra-Bold"/>
                <a:cs typeface="Montserrat Ultra-Bold"/>
                <a:sym typeface="Montserrat Ultra-Bold"/>
              </a:endParaRPr>
            </a:p>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Mitgliederverwaltung</a:t>
              </a:r>
              <a:endParaRPr lang="en-US" sz="1333" dirty="0">
                <a:solidFill>
                  <a:srgbClr val="1C1C1A"/>
                </a:solidFill>
                <a:latin typeface="Titillium Web" pitchFamily="2" charset="77"/>
                <a:ea typeface="Montserrat Ultra-Bold"/>
                <a:cs typeface="Montserrat Ultra-Bold"/>
                <a:sym typeface="Montserrat Ultra-Bold"/>
              </a:endParaRPr>
            </a:p>
          </p:txBody>
        </p:sp>
        <p:grpSp>
          <p:nvGrpSpPr>
            <p:cNvPr id="206" name="Group 26">
              <a:extLst>
                <a:ext uri="{FF2B5EF4-FFF2-40B4-BE49-F238E27FC236}">
                  <a16:creationId xmlns:a16="http://schemas.microsoft.com/office/drawing/2014/main" id="{753DB41E-7161-1DDF-570B-E99D74788FFE}"/>
                </a:ext>
              </a:extLst>
            </p:cNvPr>
            <p:cNvGrpSpPr/>
            <p:nvPr/>
          </p:nvGrpSpPr>
          <p:grpSpPr>
            <a:xfrm rot="-10800000">
              <a:off x="12038820" y="3139971"/>
              <a:ext cx="5799638" cy="1614426"/>
              <a:chOff x="0" y="0"/>
              <a:chExt cx="1527477" cy="425199"/>
            </a:xfrm>
          </p:grpSpPr>
          <p:sp>
            <p:nvSpPr>
              <p:cNvPr id="272" name="Freeform 27">
                <a:extLst>
                  <a:ext uri="{FF2B5EF4-FFF2-40B4-BE49-F238E27FC236}">
                    <a16:creationId xmlns:a16="http://schemas.microsoft.com/office/drawing/2014/main" id="{A11FCA95-5475-DE64-6220-DECEE1AAE5F3}"/>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73" name="TextBox 28">
                <a:extLst>
                  <a:ext uri="{FF2B5EF4-FFF2-40B4-BE49-F238E27FC236}">
                    <a16:creationId xmlns:a16="http://schemas.microsoft.com/office/drawing/2014/main" id="{C84CFB45-26D2-6513-3C7D-5C93971BE383}"/>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07" name="Group 29">
              <a:extLst>
                <a:ext uri="{FF2B5EF4-FFF2-40B4-BE49-F238E27FC236}">
                  <a16:creationId xmlns:a16="http://schemas.microsoft.com/office/drawing/2014/main" id="{00D21762-4AA0-7576-1F44-A9DBB1C1542A}"/>
                </a:ext>
              </a:extLst>
            </p:cNvPr>
            <p:cNvGrpSpPr/>
            <p:nvPr/>
          </p:nvGrpSpPr>
          <p:grpSpPr>
            <a:xfrm rot="-10800000">
              <a:off x="11330665" y="3417290"/>
              <a:ext cx="1605216" cy="1059788"/>
              <a:chOff x="0" y="0"/>
              <a:chExt cx="823551" cy="543720"/>
            </a:xfrm>
          </p:grpSpPr>
          <p:sp>
            <p:nvSpPr>
              <p:cNvPr id="270" name="Freeform 30">
                <a:extLst>
                  <a:ext uri="{FF2B5EF4-FFF2-40B4-BE49-F238E27FC236}">
                    <a16:creationId xmlns:a16="http://schemas.microsoft.com/office/drawing/2014/main" id="{272D1C0D-619C-C44C-730C-288A5B8F7FD9}"/>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71" name="TextBox 31">
                <a:extLst>
                  <a:ext uri="{FF2B5EF4-FFF2-40B4-BE49-F238E27FC236}">
                    <a16:creationId xmlns:a16="http://schemas.microsoft.com/office/drawing/2014/main" id="{4CE9601B-4536-F701-D82C-AA445D6D10D6}"/>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08" name="TextBox 32">
              <a:extLst>
                <a:ext uri="{FF2B5EF4-FFF2-40B4-BE49-F238E27FC236}">
                  <a16:creationId xmlns:a16="http://schemas.microsoft.com/office/drawing/2014/main" id="{4973BF24-3F8C-26F6-6D48-F89684BFDDE0}"/>
                </a:ext>
              </a:extLst>
            </p:cNvPr>
            <p:cNvSpPr txBox="1"/>
            <p:nvPr/>
          </p:nvSpPr>
          <p:spPr>
            <a:xfrm>
              <a:off x="11709337" y="3569367"/>
              <a:ext cx="924074" cy="880510"/>
            </a:xfrm>
            <a:prstGeom prst="rect">
              <a:avLst/>
            </a:prstGeom>
          </p:spPr>
          <p:txBody>
            <a:bodyPr lIns="0" tIns="0" rIns="0" bIns="0" rtlCol="0" anchor="t">
              <a:spAutoFit/>
            </a:bodyPr>
            <a:lstStyle/>
            <a:p>
              <a:pPr marL="0" lvl="1">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06</a:t>
              </a:r>
            </a:p>
          </p:txBody>
        </p:sp>
        <p:sp>
          <p:nvSpPr>
            <p:cNvPr id="209" name="TextBox 33">
              <a:extLst>
                <a:ext uri="{FF2B5EF4-FFF2-40B4-BE49-F238E27FC236}">
                  <a16:creationId xmlns:a16="http://schemas.microsoft.com/office/drawing/2014/main" id="{E0901480-230B-A009-1725-29257F52CC7F}"/>
                </a:ext>
              </a:extLst>
            </p:cNvPr>
            <p:cNvSpPr txBox="1"/>
            <p:nvPr/>
          </p:nvSpPr>
          <p:spPr>
            <a:xfrm>
              <a:off x="13439227" y="3482666"/>
              <a:ext cx="4308281" cy="920030"/>
            </a:xfrm>
            <a:prstGeom prst="rect">
              <a:avLst/>
            </a:prstGeom>
          </p:spPr>
          <p:txBody>
            <a:bodyPr lIns="0" tIns="0" rIns="0" bIns="0" rtlCol="0" anchor="t">
              <a:spAutoFit/>
            </a:bodyPr>
            <a:lstStyle/>
            <a:p>
              <a:pPr>
                <a:lnSpc>
                  <a:spcPts val="1866"/>
                </a:lnSpc>
                <a:spcBef>
                  <a:spcPct val="0"/>
                </a:spcBef>
              </a:pPr>
              <a:r>
                <a:rPr lang="en-US" sz="1333" dirty="0">
                  <a:solidFill>
                    <a:srgbClr val="1C1C1A"/>
                  </a:solidFill>
                  <a:latin typeface="Titillium Web" pitchFamily="2" charset="77"/>
                  <a:ea typeface="Montserrat Ultra-Bold"/>
                  <a:cs typeface="Montserrat Ultra-Bold"/>
                  <a:sym typeface="Montserrat Ultra-Bold"/>
                </a:rPr>
                <a:t>Personal für </a:t>
              </a:r>
            </a:p>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Obmann</a:t>
              </a:r>
              <a:r>
                <a:rPr lang="en-US" sz="1333" dirty="0">
                  <a:solidFill>
                    <a:srgbClr val="1C1C1A"/>
                  </a:solidFill>
                  <a:latin typeface="Titillium Web" pitchFamily="2" charset="77"/>
                  <a:ea typeface="Montserrat Ultra-Bold"/>
                  <a:cs typeface="Montserrat Ultra-Bold"/>
                  <a:sym typeface="Montserrat Ultra-Bold"/>
                </a:rPr>
                <a:t> &amp; </a:t>
              </a:r>
              <a:r>
                <a:rPr lang="en-US" sz="1333" dirty="0" err="1">
                  <a:solidFill>
                    <a:srgbClr val="1C1C1A"/>
                  </a:solidFill>
                  <a:latin typeface="Titillium Web" pitchFamily="2" charset="77"/>
                  <a:ea typeface="Montserrat Ultra-Bold"/>
                  <a:cs typeface="Montserrat Ultra-Bold"/>
                  <a:sym typeface="Montserrat Ultra-Bold"/>
                </a:rPr>
                <a:t>Kassier</a:t>
              </a:r>
              <a:endParaRPr lang="en-US" sz="1333" dirty="0">
                <a:solidFill>
                  <a:srgbClr val="1C1C1A"/>
                </a:solidFill>
                <a:latin typeface="Titillium Web" pitchFamily="2" charset="77"/>
                <a:ea typeface="Montserrat Ultra-Bold"/>
                <a:cs typeface="Montserrat Ultra-Bold"/>
                <a:sym typeface="Montserrat Ultra-Bold"/>
              </a:endParaRPr>
            </a:p>
          </p:txBody>
        </p:sp>
        <p:grpSp>
          <p:nvGrpSpPr>
            <p:cNvPr id="210" name="Group 34">
              <a:extLst>
                <a:ext uri="{FF2B5EF4-FFF2-40B4-BE49-F238E27FC236}">
                  <a16:creationId xmlns:a16="http://schemas.microsoft.com/office/drawing/2014/main" id="{E51DB0B5-EB66-99E9-9D1D-5CCE26874A57}"/>
                </a:ext>
              </a:extLst>
            </p:cNvPr>
            <p:cNvGrpSpPr/>
            <p:nvPr/>
          </p:nvGrpSpPr>
          <p:grpSpPr>
            <a:xfrm>
              <a:off x="462290" y="5259824"/>
              <a:ext cx="5799638" cy="1795252"/>
              <a:chOff x="0" y="-47625"/>
              <a:chExt cx="1527477" cy="472824"/>
            </a:xfrm>
          </p:grpSpPr>
          <p:sp>
            <p:nvSpPr>
              <p:cNvPr id="268" name="Freeform 35">
                <a:extLst>
                  <a:ext uri="{FF2B5EF4-FFF2-40B4-BE49-F238E27FC236}">
                    <a16:creationId xmlns:a16="http://schemas.microsoft.com/office/drawing/2014/main" id="{19B99B43-4623-32C4-3088-28272F59E057}"/>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69" name="TextBox 36">
                <a:extLst>
                  <a:ext uri="{FF2B5EF4-FFF2-40B4-BE49-F238E27FC236}">
                    <a16:creationId xmlns:a16="http://schemas.microsoft.com/office/drawing/2014/main" id="{BBB3601C-14A4-85AD-7B3D-D92A4EB1090A}"/>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11" name="Group 37">
              <a:extLst>
                <a:ext uri="{FF2B5EF4-FFF2-40B4-BE49-F238E27FC236}">
                  <a16:creationId xmlns:a16="http://schemas.microsoft.com/office/drawing/2014/main" id="{588B7974-A342-1B1E-1333-4A29350E39E7}"/>
                </a:ext>
              </a:extLst>
            </p:cNvPr>
            <p:cNvGrpSpPr/>
            <p:nvPr/>
          </p:nvGrpSpPr>
          <p:grpSpPr>
            <a:xfrm>
              <a:off x="5364867" y="5717969"/>
              <a:ext cx="1605216" cy="1059788"/>
              <a:chOff x="0" y="0"/>
              <a:chExt cx="823551" cy="543720"/>
            </a:xfrm>
          </p:grpSpPr>
          <p:sp>
            <p:nvSpPr>
              <p:cNvPr id="266" name="Freeform 38">
                <a:extLst>
                  <a:ext uri="{FF2B5EF4-FFF2-40B4-BE49-F238E27FC236}">
                    <a16:creationId xmlns:a16="http://schemas.microsoft.com/office/drawing/2014/main" id="{E7D915BF-CA28-77A5-7AB6-2AF9EE886DC6}"/>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67" name="TextBox 39">
                <a:extLst>
                  <a:ext uri="{FF2B5EF4-FFF2-40B4-BE49-F238E27FC236}">
                    <a16:creationId xmlns:a16="http://schemas.microsoft.com/office/drawing/2014/main" id="{961CE80E-09BB-07E5-1DC8-D9CD50E5A503}"/>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12" name="TextBox 40">
              <a:extLst>
                <a:ext uri="{FF2B5EF4-FFF2-40B4-BE49-F238E27FC236}">
                  <a16:creationId xmlns:a16="http://schemas.microsoft.com/office/drawing/2014/main" id="{8DEB1D68-01BD-8A18-0142-D27C14DE15BC}"/>
                </a:ext>
              </a:extLst>
            </p:cNvPr>
            <p:cNvSpPr txBox="1"/>
            <p:nvPr/>
          </p:nvSpPr>
          <p:spPr>
            <a:xfrm>
              <a:off x="5648289" y="5870045"/>
              <a:ext cx="924074" cy="880510"/>
            </a:xfrm>
            <a:prstGeom prst="rect">
              <a:avLst/>
            </a:prstGeom>
          </p:spPr>
          <p:txBody>
            <a:bodyPr lIns="0" tIns="0" rIns="0" bIns="0" rtlCol="0" anchor="t">
              <a:spAutoFit/>
            </a:bodyPr>
            <a:lstStyle/>
            <a:p>
              <a:pPr marL="0" lvl="1" algn="r">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03</a:t>
              </a:r>
            </a:p>
          </p:txBody>
        </p:sp>
        <p:sp>
          <p:nvSpPr>
            <p:cNvPr id="213" name="TextBox 41">
              <a:extLst>
                <a:ext uri="{FF2B5EF4-FFF2-40B4-BE49-F238E27FC236}">
                  <a16:creationId xmlns:a16="http://schemas.microsoft.com/office/drawing/2014/main" id="{6E3D8709-A38D-B1F0-60D6-46A8DFD8A1ED}"/>
                </a:ext>
              </a:extLst>
            </p:cNvPr>
            <p:cNvSpPr txBox="1"/>
            <p:nvPr/>
          </p:nvSpPr>
          <p:spPr>
            <a:xfrm>
              <a:off x="1034403" y="5953505"/>
              <a:ext cx="4185816" cy="920030"/>
            </a:xfrm>
            <a:prstGeom prst="rect">
              <a:avLst/>
            </a:prstGeom>
          </p:spPr>
          <p:txBody>
            <a:bodyPr lIns="0" tIns="0" rIns="0" bIns="0" rtlCol="0" anchor="t">
              <a:spAutoFit/>
            </a:bodyPr>
            <a:lstStyle/>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Monatliche</a:t>
              </a:r>
              <a:r>
                <a:rPr lang="en-US" sz="1333" dirty="0">
                  <a:solidFill>
                    <a:srgbClr val="1C1C1A"/>
                  </a:solidFill>
                  <a:latin typeface="Titillium Web" pitchFamily="2" charset="77"/>
                  <a:ea typeface="Montserrat Ultra-Bold"/>
                  <a:cs typeface="Montserrat Ultra-Bold"/>
                  <a:sym typeface="Montserrat Ultra-Bold"/>
                </a:rPr>
                <a:t> </a:t>
              </a:r>
              <a:r>
                <a:rPr lang="en-US" sz="1333" dirty="0" err="1">
                  <a:solidFill>
                    <a:srgbClr val="1C1C1A"/>
                  </a:solidFill>
                  <a:latin typeface="Titillium Web" pitchFamily="2" charset="77"/>
                  <a:ea typeface="Montserrat Ultra-Bold"/>
                  <a:cs typeface="Montserrat Ultra-Bold"/>
                  <a:sym typeface="Montserrat Ultra-Bold"/>
                </a:rPr>
                <a:t>Abrechnung</a:t>
              </a:r>
              <a:r>
                <a:rPr lang="en-US" sz="1333" dirty="0">
                  <a:solidFill>
                    <a:srgbClr val="1C1C1A"/>
                  </a:solidFill>
                  <a:latin typeface="Titillium Web" pitchFamily="2" charset="77"/>
                  <a:ea typeface="Montserrat Ultra-Bold"/>
                  <a:cs typeface="Montserrat Ultra-Bold"/>
                  <a:sym typeface="Montserrat Ultra-Bold"/>
                </a:rPr>
                <a:t> &amp;</a:t>
              </a:r>
            </a:p>
            <a:p>
              <a:pPr>
                <a:lnSpc>
                  <a:spcPts val="1866"/>
                </a:lnSpc>
                <a:spcBef>
                  <a:spcPct val="0"/>
                </a:spcBef>
              </a:pPr>
              <a:r>
                <a:rPr lang="en-US" sz="1333" dirty="0">
                  <a:solidFill>
                    <a:srgbClr val="1C1C1A"/>
                  </a:solidFill>
                  <a:latin typeface="Titillium Web" pitchFamily="2" charset="77"/>
                  <a:ea typeface="Montserrat Ultra-Bold"/>
                  <a:cs typeface="Montserrat Ultra-Bold"/>
                  <a:sym typeface="Montserrat Ultra-Bold"/>
                </a:rPr>
                <a:t>Support </a:t>
              </a:r>
            </a:p>
          </p:txBody>
        </p:sp>
        <p:grpSp>
          <p:nvGrpSpPr>
            <p:cNvPr id="214" name="Group 42">
              <a:extLst>
                <a:ext uri="{FF2B5EF4-FFF2-40B4-BE49-F238E27FC236}">
                  <a16:creationId xmlns:a16="http://schemas.microsoft.com/office/drawing/2014/main" id="{D27E7C46-5084-CE12-7FFE-1B3E52B8D406}"/>
                </a:ext>
              </a:extLst>
            </p:cNvPr>
            <p:cNvGrpSpPr/>
            <p:nvPr/>
          </p:nvGrpSpPr>
          <p:grpSpPr>
            <a:xfrm rot="-10800000">
              <a:off x="12038820" y="5440650"/>
              <a:ext cx="5799638" cy="1614426"/>
              <a:chOff x="0" y="0"/>
              <a:chExt cx="1527477" cy="425199"/>
            </a:xfrm>
          </p:grpSpPr>
          <p:sp>
            <p:nvSpPr>
              <p:cNvPr id="264" name="Freeform 43">
                <a:extLst>
                  <a:ext uri="{FF2B5EF4-FFF2-40B4-BE49-F238E27FC236}">
                    <a16:creationId xmlns:a16="http://schemas.microsoft.com/office/drawing/2014/main" id="{48DE6ED0-68D6-315A-DF23-1EB49DD64D12}"/>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65" name="TextBox 44">
                <a:extLst>
                  <a:ext uri="{FF2B5EF4-FFF2-40B4-BE49-F238E27FC236}">
                    <a16:creationId xmlns:a16="http://schemas.microsoft.com/office/drawing/2014/main" id="{A073EDDD-161C-C6BC-3425-53E241D8018D}"/>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15" name="Group 45">
              <a:extLst>
                <a:ext uri="{FF2B5EF4-FFF2-40B4-BE49-F238E27FC236}">
                  <a16:creationId xmlns:a16="http://schemas.microsoft.com/office/drawing/2014/main" id="{BDA787CD-9639-BCA3-B737-A93013E4C42A}"/>
                </a:ext>
              </a:extLst>
            </p:cNvPr>
            <p:cNvGrpSpPr/>
            <p:nvPr/>
          </p:nvGrpSpPr>
          <p:grpSpPr>
            <a:xfrm rot="-10800000">
              <a:off x="11330665" y="5717969"/>
              <a:ext cx="1605216" cy="1059788"/>
              <a:chOff x="0" y="0"/>
              <a:chExt cx="823551" cy="543720"/>
            </a:xfrm>
          </p:grpSpPr>
          <p:sp>
            <p:nvSpPr>
              <p:cNvPr id="262" name="Freeform 46">
                <a:extLst>
                  <a:ext uri="{FF2B5EF4-FFF2-40B4-BE49-F238E27FC236}">
                    <a16:creationId xmlns:a16="http://schemas.microsoft.com/office/drawing/2014/main" id="{123D58A1-4C2E-1208-3B09-2FD785AD7AFD}"/>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63" name="TextBox 47">
                <a:extLst>
                  <a:ext uri="{FF2B5EF4-FFF2-40B4-BE49-F238E27FC236}">
                    <a16:creationId xmlns:a16="http://schemas.microsoft.com/office/drawing/2014/main" id="{879CD428-951F-35A5-053E-2AEF0EBB3A59}"/>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16" name="TextBox 48">
              <a:extLst>
                <a:ext uri="{FF2B5EF4-FFF2-40B4-BE49-F238E27FC236}">
                  <a16:creationId xmlns:a16="http://schemas.microsoft.com/office/drawing/2014/main" id="{79C15296-D385-0903-7EB0-FF25DED62509}"/>
                </a:ext>
              </a:extLst>
            </p:cNvPr>
            <p:cNvSpPr txBox="1"/>
            <p:nvPr/>
          </p:nvSpPr>
          <p:spPr>
            <a:xfrm>
              <a:off x="11709337" y="5870045"/>
              <a:ext cx="924074" cy="880510"/>
            </a:xfrm>
            <a:prstGeom prst="rect">
              <a:avLst/>
            </a:prstGeom>
          </p:spPr>
          <p:txBody>
            <a:bodyPr lIns="0" tIns="0" rIns="0" bIns="0" rtlCol="0" anchor="t">
              <a:spAutoFit/>
            </a:bodyPr>
            <a:lstStyle/>
            <a:p>
              <a:pPr marL="0" lvl="1">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07</a:t>
              </a:r>
            </a:p>
          </p:txBody>
        </p:sp>
        <p:sp>
          <p:nvSpPr>
            <p:cNvPr id="217" name="TextBox 49">
              <a:extLst>
                <a:ext uri="{FF2B5EF4-FFF2-40B4-BE49-F238E27FC236}">
                  <a16:creationId xmlns:a16="http://schemas.microsoft.com/office/drawing/2014/main" id="{F8562939-8AD3-0667-413E-D3F444FCF0C1}"/>
                </a:ext>
              </a:extLst>
            </p:cNvPr>
            <p:cNvSpPr txBox="1"/>
            <p:nvPr/>
          </p:nvSpPr>
          <p:spPr>
            <a:xfrm>
              <a:off x="13439227" y="6011356"/>
              <a:ext cx="4185816" cy="450752"/>
            </a:xfrm>
            <a:prstGeom prst="rect">
              <a:avLst/>
            </a:prstGeom>
          </p:spPr>
          <p:txBody>
            <a:bodyPr lIns="0" tIns="0" rIns="0" bIns="0" rtlCol="0" anchor="t">
              <a:spAutoFit/>
            </a:bodyPr>
            <a:lstStyle/>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Transparenz</a:t>
              </a:r>
              <a:endParaRPr lang="en-US" sz="1333" dirty="0">
                <a:solidFill>
                  <a:srgbClr val="1C1C1A"/>
                </a:solidFill>
                <a:latin typeface="Titillium Web" pitchFamily="2" charset="77"/>
                <a:ea typeface="Montserrat Ultra-Bold"/>
                <a:cs typeface="Montserrat Ultra-Bold"/>
                <a:sym typeface="Montserrat Ultra-Bold"/>
              </a:endParaRPr>
            </a:p>
          </p:txBody>
        </p:sp>
        <p:grpSp>
          <p:nvGrpSpPr>
            <p:cNvPr id="218" name="Group 50">
              <a:extLst>
                <a:ext uri="{FF2B5EF4-FFF2-40B4-BE49-F238E27FC236}">
                  <a16:creationId xmlns:a16="http://schemas.microsoft.com/office/drawing/2014/main" id="{D17F9A37-A23F-FD17-128C-39B390EC76AF}"/>
                </a:ext>
              </a:extLst>
            </p:cNvPr>
            <p:cNvGrpSpPr/>
            <p:nvPr/>
          </p:nvGrpSpPr>
          <p:grpSpPr>
            <a:xfrm>
              <a:off x="1444409" y="7741329"/>
              <a:ext cx="5799638" cy="1614426"/>
              <a:chOff x="0" y="0"/>
              <a:chExt cx="1527477" cy="425199"/>
            </a:xfrm>
          </p:grpSpPr>
          <p:sp>
            <p:nvSpPr>
              <p:cNvPr id="260" name="Freeform 51">
                <a:extLst>
                  <a:ext uri="{FF2B5EF4-FFF2-40B4-BE49-F238E27FC236}">
                    <a16:creationId xmlns:a16="http://schemas.microsoft.com/office/drawing/2014/main" id="{F01FC76B-7057-294C-2828-C4583F40F54C}"/>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61" name="TextBox 52">
                <a:extLst>
                  <a:ext uri="{FF2B5EF4-FFF2-40B4-BE49-F238E27FC236}">
                    <a16:creationId xmlns:a16="http://schemas.microsoft.com/office/drawing/2014/main" id="{D9AEB91C-E8CE-C2DD-944A-6C55A68664BA}"/>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19" name="Group 53">
              <a:extLst>
                <a:ext uri="{FF2B5EF4-FFF2-40B4-BE49-F238E27FC236}">
                  <a16:creationId xmlns:a16="http://schemas.microsoft.com/office/drawing/2014/main" id="{3E1F031B-F7C4-46EA-71C6-7CE6A9E02DC7}"/>
                </a:ext>
              </a:extLst>
            </p:cNvPr>
            <p:cNvGrpSpPr/>
            <p:nvPr/>
          </p:nvGrpSpPr>
          <p:grpSpPr>
            <a:xfrm>
              <a:off x="6346987" y="8018648"/>
              <a:ext cx="1605216" cy="1059788"/>
              <a:chOff x="0" y="0"/>
              <a:chExt cx="823551" cy="543720"/>
            </a:xfrm>
          </p:grpSpPr>
          <p:sp>
            <p:nvSpPr>
              <p:cNvPr id="258" name="Freeform 54">
                <a:extLst>
                  <a:ext uri="{FF2B5EF4-FFF2-40B4-BE49-F238E27FC236}">
                    <a16:creationId xmlns:a16="http://schemas.microsoft.com/office/drawing/2014/main" id="{BF46A08A-C0D1-B702-491B-A48702B64B75}"/>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59" name="TextBox 55">
                <a:extLst>
                  <a:ext uri="{FF2B5EF4-FFF2-40B4-BE49-F238E27FC236}">
                    <a16:creationId xmlns:a16="http://schemas.microsoft.com/office/drawing/2014/main" id="{40026EAA-46AA-C1E0-BBD2-3534E4A0833F}"/>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20" name="TextBox 56">
              <a:extLst>
                <a:ext uri="{FF2B5EF4-FFF2-40B4-BE49-F238E27FC236}">
                  <a16:creationId xmlns:a16="http://schemas.microsoft.com/office/drawing/2014/main" id="{E1E5EFE1-6D87-0E14-5ADC-B0CFE06AD68E}"/>
                </a:ext>
              </a:extLst>
            </p:cNvPr>
            <p:cNvSpPr txBox="1"/>
            <p:nvPr/>
          </p:nvSpPr>
          <p:spPr>
            <a:xfrm>
              <a:off x="6630410" y="8170723"/>
              <a:ext cx="924074" cy="880510"/>
            </a:xfrm>
            <a:prstGeom prst="rect">
              <a:avLst/>
            </a:prstGeom>
          </p:spPr>
          <p:txBody>
            <a:bodyPr lIns="0" tIns="0" rIns="0" bIns="0" rtlCol="0" anchor="t">
              <a:spAutoFit/>
            </a:bodyPr>
            <a:lstStyle/>
            <a:p>
              <a:pPr marL="0" lvl="1" algn="r">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04</a:t>
              </a:r>
            </a:p>
          </p:txBody>
        </p:sp>
        <p:sp>
          <p:nvSpPr>
            <p:cNvPr id="221" name="TextBox 57">
              <a:extLst>
                <a:ext uri="{FF2B5EF4-FFF2-40B4-BE49-F238E27FC236}">
                  <a16:creationId xmlns:a16="http://schemas.microsoft.com/office/drawing/2014/main" id="{C4B9785C-70FB-4E60-A8B5-7A348FC9FA1E}"/>
                </a:ext>
              </a:extLst>
            </p:cNvPr>
            <p:cNvSpPr txBox="1"/>
            <p:nvPr/>
          </p:nvSpPr>
          <p:spPr>
            <a:xfrm>
              <a:off x="1981660" y="8365032"/>
              <a:ext cx="4185816" cy="450752"/>
            </a:xfrm>
            <a:prstGeom prst="rect">
              <a:avLst/>
            </a:prstGeom>
          </p:spPr>
          <p:txBody>
            <a:bodyPr lIns="0" tIns="0" rIns="0" bIns="0" rtlCol="0" anchor="t">
              <a:spAutoFit/>
            </a:bodyPr>
            <a:lstStyle/>
            <a:p>
              <a:pPr>
                <a:lnSpc>
                  <a:spcPts val="1866"/>
                </a:lnSpc>
                <a:spcBef>
                  <a:spcPct val="0"/>
                </a:spcBef>
              </a:pPr>
              <a:r>
                <a:rPr lang="en-US" sz="1333" dirty="0" err="1">
                  <a:solidFill>
                    <a:srgbClr val="1C1C1A"/>
                  </a:solidFill>
                  <a:latin typeface="Titillium Web" pitchFamily="2" charset="77"/>
                  <a:ea typeface="Montserrat Ultra-Bold"/>
                  <a:cs typeface="Montserrat Ultra-Bold"/>
                  <a:sym typeface="Montserrat Ultra-Bold"/>
                </a:rPr>
                <a:t>Leitfaden</a:t>
              </a:r>
              <a:r>
                <a:rPr lang="en-US" sz="1333" dirty="0">
                  <a:solidFill>
                    <a:srgbClr val="1C1C1A"/>
                  </a:solidFill>
                  <a:latin typeface="Titillium Web" pitchFamily="2" charset="77"/>
                  <a:ea typeface="Montserrat Ultra-Bold"/>
                  <a:cs typeface="Montserrat Ultra-Bold"/>
                  <a:sym typeface="Montserrat Ultra-Bold"/>
                </a:rPr>
                <a:t> &amp; </a:t>
              </a:r>
              <a:r>
                <a:rPr lang="en-US" sz="1333" dirty="0" err="1">
                  <a:solidFill>
                    <a:srgbClr val="1C1C1A"/>
                  </a:solidFill>
                  <a:latin typeface="Titillium Web" pitchFamily="2" charset="77"/>
                  <a:ea typeface="Montserrat Ultra-Bold"/>
                  <a:cs typeface="Montserrat Ultra-Bold"/>
                  <a:sym typeface="Montserrat Ultra-Bold"/>
                </a:rPr>
                <a:t>Kalkulator</a:t>
              </a:r>
              <a:endParaRPr lang="en-US" sz="1333" dirty="0">
                <a:solidFill>
                  <a:srgbClr val="1C1C1A"/>
                </a:solidFill>
                <a:latin typeface="Titillium Web" pitchFamily="2" charset="77"/>
                <a:ea typeface="Montserrat Ultra-Bold"/>
                <a:cs typeface="Montserrat Ultra-Bold"/>
                <a:sym typeface="Montserrat Ultra-Bold"/>
              </a:endParaRPr>
            </a:p>
          </p:txBody>
        </p:sp>
        <p:grpSp>
          <p:nvGrpSpPr>
            <p:cNvPr id="222" name="Group 58">
              <a:extLst>
                <a:ext uri="{FF2B5EF4-FFF2-40B4-BE49-F238E27FC236}">
                  <a16:creationId xmlns:a16="http://schemas.microsoft.com/office/drawing/2014/main" id="{5CBFC4C8-5271-D18A-E0BF-7587BF027459}"/>
                </a:ext>
              </a:extLst>
            </p:cNvPr>
            <p:cNvGrpSpPr/>
            <p:nvPr/>
          </p:nvGrpSpPr>
          <p:grpSpPr>
            <a:xfrm rot="-10800000">
              <a:off x="11053477" y="7741329"/>
              <a:ext cx="5799638" cy="1614426"/>
              <a:chOff x="0" y="0"/>
              <a:chExt cx="1527477" cy="425199"/>
            </a:xfrm>
          </p:grpSpPr>
          <p:sp>
            <p:nvSpPr>
              <p:cNvPr id="256" name="Freeform 59">
                <a:extLst>
                  <a:ext uri="{FF2B5EF4-FFF2-40B4-BE49-F238E27FC236}">
                    <a16:creationId xmlns:a16="http://schemas.microsoft.com/office/drawing/2014/main" id="{44FA3645-ECA9-8690-831E-370135AD9DFC}"/>
                  </a:ext>
                </a:extLst>
              </p:cNvPr>
              <p:cNvSpPr/>
              <p:nvPr/>
            </p:nvSpPr>
            <p:spPr>
              <a:xfrm>
                <a:off x="0" y="0"/>
                <a:ext cx="1527477" cy="425199"/>
              </a:xfrm>
              <a:custGeom>
                <a:avLst/>
                <a:gdLst/>
                <a:ahLst/>
                <a:cxnLst/>
                <a:rect l="l" t="t" r="r" b="b"/>
                <a:pathLst>
                  <a:path w="1527477" h="425199">
                    <a:moveTo>
                      <a:pt x="76089" y="0"/>
                    </a:moveTo>
                    <a:lnTo>
                      <a:pt x="1451388" y="0"/>
                    </a:lnTo>
                    <a:cubicBezTo>
                      <a:pt x="1493411" y="0"/>
                      <a:pt x="1527477" y="34066"/>
                      <a:pt x="1527477" y="76089"/>
                    </a:cubicBezTo>
                    <a:lnTo>
                      <a:pt x="1527477" y="349109"/>
                    </a:lnTo>
                    <a:cubicBezTo>
                      <a:pt x="1527477" y="391132"/>
                      <a:pt x="1493411" y="425199"/>
                      <a:pt x="1451388" y="425199"/>
                    </a:cubicBezTo>
                    <a:lnTo>
                      <a:pt x="76089" y="425199"/>
                    </a:lnTo>
                    <a:cubicBezTo>
                      <a:pt x="34066" y="425199"/>
                      <a:pt x="0" y="391132"/>
                      <a:pt x="0" y="349109"/>
                    </a:cubicBezTo>
                    <a:lnTo>
                      <a:pt x="0" y="76089"/>
                    </a:lnTo>
                    <a:cubicBezTo>
                      <a:pt x="0" y="34066"/>
                      <a:pt x="34066" y="0"/>
                      <a:pt x="76089" y="0"/>
                    </a:cubicBezTo>
                    <a:close/>
                  </a:path>
                </a:pathLst>
              </a:custGeom>
              <a:solidFill>
                <a:srgbClr val="FFFFFF"/>
              </a:solidFill>
            </p:spPr>
            <p:txBody>
              <a:bodyPr/>
              <a:lstStyle/>
              <a:p>
                <a:endParaRPr lang="de-DE" sz="1200">
                  <a:latin typeface="Titillium Web" pitchFamily="2" charset="77"/>
                </a:endParaRPr>
              </a:p>
            </p:txBody>
          </p:sp>
          <p:sp>
            <p:nvSpPr>
              <p:cNvPr id="257" name="TextBox 60">
                <a:extLst>
                  <a:ext uri="{FF2B5EF4-FFF2-40B4-BE49-F238E27FC236}">
                    <a16:creationId xmlns:a16="http://schemas.microsoft.com/office/drawing/2014/main" id="{D193FD5D-0831-62B4-EB61-0FCF4A64E678}"/>
                  </a:ext>
                </a:extLst>
              </p:cNvPr>
              <p:cNvSpPr txBox="1"/>
              <p:nvPr/>
            </p:nvSpPr>
            <p:spPr>
              <a:xfrm>
                <a:off x="0" y="-47625"/>
                <a:ext cx="1527477" cy="472824"/>
              </a:xfrm>
              <a:prstGeom prst="rect">
                <a:avLst/>
              </a:prstGeom>
            </p:spPr>
            <p:txBody>
              <a:bodyPr lIns="33867" tIns="33867" rIns="33867" bIns="33867" rtlCol="0" anchor="ctr"/>
              <a:lstStyle/>
              <a:p>
                <a:pPr algn="ctr">
                  <a:lnSpc>
                    <a:spcPts val="1599"/>
                  </a:lnSpc>
                </a:pPr>
                <a:endParaRPr sz="1200">
                  <a:latin typeface="Titillium Web" pitchFamily="2" charset="77"/>
                </a:endParaRPr>
              </a:p>
            </p:txBody>
          </p:sp>
        </p:grpSp>
        <p:grpSp>
          <p:nvGrpSpPr>
            <p:cNvPr id="223" name="Group 61">
              <a:extLst>
                <a:ext uri="{FF2B5EF4-FFF2-40B4-BE49-F238E27FC236}">
                  <a16:creationId xmlns:a16="http://schemas.microsoft.com/office/drawing/2014/main" id="{AC0CE66D-CB11-F201-CF04-E8A6309D832D}"/>
                </a:ext>
              </a:extLst>
            </p:cNvPr>
            <p:cNvGrpSpPr/>
            <p:nvPr/>
          </p:nvGrpSpPr>
          <p:grpSpPr>
            <a:xfrm rot="-10800000">
              <a:off x="10345323" y="8018648"/>
              <a:ext cx="1605216" cy="1059788"/>
              <a:chOff x="0" y="0"/>
              <a:chExt cx="823551" cy="543720"/>
            </a:xfrm>
          </p:grpSpPr>
          <p:sp>
            <p:nvSpPr>
              <p:cNvPr id="254" name="Freeform 62">
                <a:extLst>
                  <a:ext uri="{FF2B5EF4-FFF2-40B4-BE49-F238E27FC236}">
                    <a16:creationId xmlns:a16="http://schemas.microsoft.com/office/drawing/2014/main" id="{5A6BB249-FA02-6282-A626-9C108F92E2C8}"/>
                  </a:ext>
                </a:extLst>
              </p:cNvPr>
              <p:cNvSpPr/>
              <p:nvPr/>
            </p:nvSpPr>
            <p:spPr>
              <a:xfrm>
                <a:off x="28878" y="0"/>
                <a:ext cx="775433" cy="543720"/>
              </a:xfrm>
              <a:custGeom>
                <a:avLst/>
                <a:gdLst/>
                <a:ahLst/>
                <a:cxnLst/>
                <a:rect l="l" t="t" r="r" b="b"/>
                <a:pathLst>
                  <a:path w="775433" h="543720">
                    <a:moveTo>
                      <a:pt x="28998" y="0"/>
                    </a:moveTo>
                    <a:lnTo>
                      <a:pt x="533597" y="0"/>
                    </a:lnTo>
                    <a:cubicBezTo>
                      <a:pt x="570023" y="0"/>
                      <a:pt x="604314" y="17181"/>
                      <a:pt x="626122" y="46357"/>
                    </a:cubicBezTo>
                    <a:lnTo>
                      <a:pt x="760023" y="225503"/>
                    </a:lnTo>
                    <a:cubicBezTo>
                      <a:pt x="780570" y="252993"/>
                      <a:pt x="780570" y="290728"/>
                      <a:pt x="760023" y="318218"/>
                    </a:cubicBezTo>
                    <a:lnTo>
                      <a:pt x="626122" y="497363"/>
                    </a:lnTo>
                    <a:cubicBezTo>
                      <a:pt x="604314" y="526539"/>
                      <a:pt x="570023" y="543720"/>
                      <a:pt x="533597" y="543720"/>
                    </a:cubicBezTo>
                    <a:lnTo>
                      <a:pt x="28998" y="543720"/>
                    </a:lnTo>
                    <a:cubicBezTo>
                      <a:pt x="18023" y="543720"/>
                      <a:pt x="7989" y="537525"/>
                      <a:pt x="3073" y="527712"/>
                    </a:cubicBezTo>
                    <a:cubicBezTo>
                      <a:pt x="-1844" y="517900"/>
                      <a:pt x="-799" y="506154"/>
                      <a:pt x="5772" y="497363"/>
                    </a:cubicBezTo>
                    <a:lnTo>
                      <a:pt x="139672" y="318218"/>
                    </a:lnTo>
                    <a:cubicBezTo>
                      <a:pt x="160220" y="290728"/>
                      <a:pt x="160220" y="252993"/>
                      <a:pt x="139672" y="225503"/>
                    </a:cubicBezTo>
                    <a:lnTo>
                      <a:pt x="5772" y="46357"/>
                    </a:lnTo>
                    <a:cubicBezTo>
                      <a:pt x="-799" y="37567"/>
                      <a:pt x="-1844" y="25820"/>
                      <a:pt x="3073" y="16008"/>
                    </a:cubicBezTo>
                    <a:cubicBezTo>
                      <a:pt x="7989" y="6196"/>
                      <a:pt x="18023" y="0"/>
                      <a:pt x="28998" y="0"/>
                    </a:cubicBezTo>
                    <a:close/>
                  </a:path>
                </a:pathLst>
              </a:custGeom>
              <a:solidFill>
                <a:srgbClr val="ED654A"/>
              </a:solidFill>
            </p:spPr>
            <p:txBody>
              <a:bodyPr/>
              <a:lstStyle/>
              <a:p>
                <a:endParaRPr lang="de-DE" sz="1200">
                  <a:latin typeface="Titillium Web" pitchFamily="2" charset="77"/>
                </a:endParaRPr>
              </a:p>
            </p:txBody>
          </p:sp>
          <p:sp>
            <p:nvSpPr>
              <p:cNvPr id="255" name="TextBox 63">
                <a:extLst>
                  <a:ext uri="{FF2B5EF4-FFF2-40B4-BE49-F238E27FC236}">
                    <a16:creationId xmlns:a16="http://schemas.microsoft.com/office/drawing/2014/main" id="{24B6172B-5333-A3F1-4B5C-31219D4B0466}"/>
                  </a:ext>
                </a:extLst>
              </p:cNvPr>
              <p:cNvSpPr txBox="1"/>
              <p:nvPr/>
            </p:nvSpPr>
            <p:spPr>
              <a:xfrm>
                <a:off x="177800" y="-38100"/>
                <a:ext cx="569551" cy="58182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24" name="TextBox 64">
              <a:extLst>
                <a:ext uri="{FF2B5EF4-FFF2-40B4-BE49-F238E27FC236}">
                  <a16:creationId xmlns:a16="http://schemas.microsoft.com/office/drawing/2014/main" id="{F308134F-E0EC-636D-C62F-9B9018E19182}"/>
                </a:ext>
              </a:extLst>
            </p:cNvPr>
            <p:cNvSpPr txBox="1"/>
            <p:nvPr/>
          </p:nvSpPr>
          <p:spPr>
            <a:xfrm>
              <a:off x="10723994" y="8170723"/>
              <a:ext cx="924074" cy="880510"/>
            </a:xfrm>
            <a:prstGeom prst="rect">
              <a:avLst/>
            </a:prstGeom>
          </p:spPr>
          <p:txBody>
            <a:bodyPr lIns="0" tIns="0" rIns="0" bIns="0" rtlCol="0" anchor="t">
              <a:spAutoFit/>
            </a:bodyPr>
            <a:lstStyle/>
            <a:p>
              <a:pPr marL="0" lvl="1">
                <a:lnSpc>
                  <a:spcPts val="3686"/>
                </a:lnSpc>
                <a:spcBef>
                  <a:spcPct val="0"/>
                </a:spcBef>
              </a:pPr>
              <a:r>
                <a:rPr lang="en-US" sz="2633" b="1" spc="110">
                  <a:solidFill>
                    <a:srgbClr val="FFFFFF"/>
                  </a:solidFill>
                  <a:latin typeface="Titillium Web" pitchFamily="2" charset="77"/>
                  <a:ea typeface="Montserrat Ultra-Bold"/>
                  <a:cs typeface="Montserrat Ultra-Bold"/>
                  <a:sym typeface="Montserrat Ultra-Bold"/>
                </a:rPr>
                <a:t>08</a:t>
              </a:r>
            </a:p>
          </p:txBody>
        </p:sp>
        <p:sp>
          <p:nvSpPr>
            <p:cNvPr id="225" name="TextBox 65">
              <a:extLst>
                <a:ext uri="{FF2B5EF4-FFF2-40B4-BE49-F238E27FC236}">
                  <a16:creationId xmlns:a16="http://schemas.microsoft.com/office/drawing/2014/main" id="{EB9701C6-7886-FFB5-4786-357E67EBE897}"/>
                </a:ext>
              </a:extLst>
            </p:cNvPr>
            <p:cNvSpPr txBox="1"/>
            <p:nvPr/>
          </p:nvSpPr>
          <p:spPr>
            <a:xfrm>
              <a:off x="12633411" y="8088526"/>
              <a:ext cx="4185816" cy="920030"/>
            </a:xfrm>
            <a:prstGeom prst="rect">
              <a:avLst/>
            </a:prstGeom>
          </p:spPr>
          <p:txBody>
            <a:bodyPr lIns="0" tIns="0" rIns="0" bIns="0" rtlCol="0" anchor="t">
              <a:spAutoFit/>
            </a:bodyPr>
            <a:lstStyle/>
            <a:p>
              <a:pPr>
                <a:lnSpc>
                  <a:spcPts val="1866"/>
                </a:lnSpc>
              </a:pPr>
              <a:r>
                <a:rPr lang="en-US" sz="1333" dirty="0">
                  <a:solidFill>
                    <a:srgbClr val="1C1C1A"/>
                  </a:solidFill>
                  <a:latin typeface="Titillium Web" pitchFamily="2" charset="77"/>
                  <a:ea typeface="Montserrat Ultra-Bold"/>
                  <a:cs typeface="Montserrat Ultra-Bold"/>
                  <a:sym typeface="Montserrat Ultra-Bold"/>
                </a:rPr>
                <a:t>Innovation &amp; </a:t>
              </a:r>
              <a:r>
                <a:rPr lang="en-US" sz="1333" dirty="0" err="1">
                  <a:solidFill>
                    <a:srgbClr val="1C1C1A"/>
                  </a:solidFill>
                  <a:latin typeface="Titillium Web" pitchFamily="2" charset="77"/>
                  <a:ea typeface="Montserrat Ultra-Bold"/>
                  <a:cs typeface="Montserrat Ultra-Bold"/>
                  <a:sym typeface="Montserrat Ultra-Bold"/>
                </a:rPr>
                <a:t>Entwicklung</a:t>
              </a:r>
              <a:endParaRPr lang="en-US" sz="1333" dirty="0">
                <a:solidFill>
                  <a:srgbClr val="1C1C1A"/>
                </a:solidFill>
                <a:latin typeface="Titillium Web" pitchFamily="2" charset="77"/>
                <a:ea typeface="Montserrat Ultra-Bold"/>
                <a:cs typeface="Montserrat Ultra-Bold"/>
                <a:sym typeface="Montserrat Ultra-Bold"/>
              </a:endParaRPr>
            </a:p>
            <a:p>
              <a:pPr>
                <a:lnSpc>
                  <a:spcPts val="1866"/>
                </a:lnSpc>
                <a:spcBef>
                  <a:spcPct val="0"/>
                </a:spcBef>
              </a:pPr>
              <a:r>
                <a:rPr lang="en-US" sz="1333" dirty="0">
                  <a:solidFill>
                    <a:srgbClr val="1C1C1A"/>
                  </a:solidFill>
                  <a:latin typeface="Titillium Web" pitchFamily="2" charset="77"/>
                  <a:ea typeface="Montserrat Ultra-Bold"/>
                  <a:cs typeface="Montserrat Ultra-Bold"/>
                  <a:sym typeface="Montserrat Ultra-Bold"/>
                </a:rPr>
                <a:t>Battery Feed-In, </a:t>
              </a:r>
              <a:r>
                <a:rPr lang="en-US" sz="1333" dirty="0" err="1">
                  <a:solidFill>
                    <a:srgbClr val="1C1C1A"/>
                  </a:solidFill>
                  <a:latin typeface="Titillium Web" pitchFamily="2" charset="77"/>
                  <a:ea typeface="Montserrat Ultra-Bold"/>
                  <a:cs typeface="Montserrat Ultra-Bold"/>
                  <a:sym typeface="Montserrat Ultra-Bold"/>
                </a:rPr>
                <a:t>usw</a:t>
              </a:r>
              <a:r>
                <a:rPr lang="en-US" sz="1333" dirty="0">
                  <a:solidFill>
                    <a:srgbClr val="1C1C1A"/>
                  </a:solidFill>
                  <a:latin typeface="Titillium Web" pitchFamily="2" charset="77"/>
                  <a:ea typeface="Montserrat Ultra-Bold"/>
                  <a:cs typeface="Montserrat Ultra-Bold"/>
                  <a:sym typeface="Montserrat Ultra-Bold"/>
                </a:rPr>
                <a:t>.</a:t>
              </a:r>
            </a:p>
          </p:txBody>
        </p:sp>
        <p:grpSp>
          <p:nvGrpSpPr>
            <p:cNvPr id="226" name="Group 66">
              <a:extLst>
                <a:ext uri="{FF2B5EF4-FFF2-40B4-BE49-F238E27FC236}">
                  <a16:creationId xmlns:a16="http://schemas.microsoft.com/office/drawing/2014/main" id="{285A6107-1313-26D7-60D5-C8E18E9C9936}"/>
                </a:ext>
              </a:extLst>
            </p:cNvPr>
            <p:cNvGrpSpPr/>
            <p:nvPr/>
          </p:nvGrpSpPr>
          <p:grpSpPr>
            <a:xfrm>
              <a:off x="7223427" y="3232127"/>
              <a:ext cx="3841146" cy="3841146"/>
              <a:chOff x="0" y="0"/>
              <a:chExt cx="812800" cy="812800"/>
            </a:xfrm>
          </p:grpSpPr>
          <p:sp>
            <p:nvSpPr>
              <p:cNvPr id="252" name="Freeform 67">
                <a:extLst>
                  <a:ext uri="{FF2B5EF4-FFF2-40B4-BE49-F238E27FC236}">
                    <a16:creationId xmlns:a16="http://schemas.microsoft.com/office/drawing/2014/main" id="{C4C53081-FA10-BDBD-1AEA-EAE992D84BA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ln w="57150" cap="rnd">
                <a:solidFill>
                  <a:srgbClr val="6ABC99"/>
                </a:solidFill>
                <a:prstDash val="solid"/>
                <a:round/>
              </a:ln>
            </p:spPr>
            <p:txBody>
              <a:bodyPr/>
              <a:lstStyle/>
              <a:p>
                <a:endParaRPr lang="de-DE" sz="1200">
                  <a:latin typeface="Titillium Web" pitchFamily="2" charset="77"/>
                </a:endParaRPr>
              </a:p>
            </p:txBody>
          </p:sp>
          <p:sp>
            <p:nvSpPr>
              <p:cNvPr id="253" name="TextBox 68">
                <a:extLst>
                  <a:ext uri="{FF2B5EF4-FFF2-40B4-BE49-F238E27FC236}">
                    <a16:creationId xmlns:a16="http://schemas.microsoft.com/office/drawing/2014/main" id="{364E266D-4956-9D90-ADC1-28A3A91702E6}"/>
                  </a:ext>
                </a:extLst>
              </p:cNvPr>
              <p:cNvSpPr txBox="1"/>
              <p:nvPr/>
            </p:nvSpPr>
            <p:spPr>
              <a:xfrm>
                <a:off x="76200" y="38100"/>
                <a:ext cx="660400" cy="698500"/>
              </a:xfrm>
              <a:prstGeom prst="rect">
                <a:avLst/>
              </a:prstGeom>
            </p:spPr>
            <p:txBody>
              <a:bodyPr lIns="33867" tIns="33867" rIns="33867" bIns="33867" rtlCol="0" anchor="ctr"/>
              <a:lstStyle/>
              <a:p>
                <a:pPr algn="ctr">
                  <a:lnSpc>
                    <a:spcPts val="1837"/>
                  </a:lnSpc>
                  <a:spcBef>
                    <a:spcPct val="0"/>
                  </a:spcBef>
                </a:pPr>
                <a:endParaRPr sz="1200">
                  <a:latin typeface="Titillium Web" pitchFamily="2" charset="77"/>
                </a:endParaRPr>
              </a:p>
            </p:txBody>
          </p:sp>
        </p:grpSp>
        <p:grpSp>
          <p:nvGrpSpPr>
            <p:cNvPr id="227" name="Group 69">
              <a:extLst>
                <a:ext uri="{FF2B5EF4-FFF2-40B4-BE49-F238E27FC236}">
                  <a16:creationId xmlns:a16="http://schemas.microsoft.com/office/drawing/2014/main" id="{E22865ED-A911-2BFE-EFE5-96A4713862CD}"/>
                </a:ext>
              </a:extLst>
            </p:cNvPr>
            <p:cNvGrpSpPr/>
            <p:nvPr/>
          </p:nvGrpSpPr>
          <p:grpSpPr>
            <a:xfrm>
              <a:off x="8234665" y="3213727"/>
              <a:ext cx="381000" cy="381000"/>
              <a:chOff x="0" y="0"/>
              <a:chExt cx="812800" cy="812800"/>
            </a:xfrm>
          </p:grpSpPr>
          <p:sp>
            <p:nvSpPr>
              <p:cNvPr id="250" name="Freeform 70">
                <a:extLst>
                  <a:ext uri="{FF2B5EF4-FFF2-40B4-BE49-F238E27FC236}">
                    <a16:creationId xmlns:a16="http://schemas.microsoft.com/office/drawing/2014/main" id="{C0716AFA-A1A7-633A-130B-87E399804F7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51" name="TextBox 71">
                <a:extLst>
                  <a:ext uri="{FF2B5EF4-FFF2-40B4-BE49-F238E27FC236}">
                    <a16:creationId xmlns:a16="http://schemas.microsoft.com/office/drawing/2014/main" id="{CD28CA2A-2368-AB67-093D-728C774704E9}"/>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28" name="Group 72">
              <a:extLst>
                <a:ext uri="{FF2B5EF4-FFF2-40B4-BE49-F238E27FC236}">
                  <a16:creationId xmlns:a16="http://schemas.microsoft.com/office/drawing/2014/main" id="{7B5A6ADD-786D-9DFF-E127-1DC149ECA79E}"/>
                </a:ext>
              </a:extLst>
            </p:cNvPr>
            <p:cNvGrpSpPr/>
            <p:nvPr/>
          </p:nvGrpSpPr>
          <p:grpSpPr>
            <a:xfrm>
              <a:off x="9782665" y="3213727"/>
              <a:ext cx="381000" cy="381000"/>
              <a:chOff x="0" y="0"/>
              <a:chExt cx="812800" cy="812800"/>
            </a:xfrm>
          </p:grpSpPr>
          <p:sp>
            <p:nvSpPr>
              <p:cNvPr id="248" name="Freeform 73">
                <a:extLst>
                  <a:ext uri="{FF2B5EF4-FFF2-40B4-BE49-F238E27FC236}">
                    <a16:creationId xmlns:a16="http://schemas.microsoft.com/office/drawing/2014/main" id="{799A1386-2801-693F-05DE-8EF24B7AC68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49" name="TextBox 74">
                <a:extLst>
                  <a:ext uri="{FF2B5EF4-FFF2-40B4-BE49-F238E27FC236}">
                    <a16:creationId xmlns:a16="http://schemas.microsoft.com/office/drawing/2014/main" id="{9EF1D826-B1B6-7E31-A98C-3F59AF772947}"/>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29" name="Group 75">
              <a:extLst>
                <a:ext uri="{FF2B5EF4-FFF2-40B4-BE49-F238E27FC236}">
                  <a16:creationId xmlns:a16="http://schemas.microsoft.com/office/drawing/2014/main" id="{19F5FF7C-C78E-C63D-4C96-62DD8A74EF07}"/>
                </a:ext>
              </a:extLst>
            </p:cNvPr>
            <p:cNvGrpSpPr/>
            <p:nvPr/>
          </p:nvGrpSpPr>
          <p:grpSpPr>
            <a:xfrm>
              <a:off x="8234665" y="6720848"/>
              <a:ext cx="381000" cy="381000"/>
              <a:chOff x="0" y="0"/>
              <a:chExt cx="812800" cy="812800"/>
            </a:xfrm>
          </p:grpSpPr>
          <p:sp>
            <p:nvSpPr>
              <p:cNvPr id="246" name="Freeform 76">
                <a:extLst>
                  <a:ext uri="{FF2B5EF4-FFF2-40B4-BE49-F238E27FC236}">
                    <a16:creationId xmlns:a16="http://schemas.microsoft.com/office/drawing/2014/main" id="{3C4711F3-FBF1-6BA7-82F3-6773C8364BF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47" name="TextBox 77">
                <a:extLst>
                  <a:ext uri="{FF2B5EF4-FFF2-40B4-BE49-F238E27FC236}">
                    <a16:creationId xmlns:a16="http://schemas.microsoft.com/office/drawing/2014/main" id="{872500D9-288F-17E3-AA1A-EEF123F5CBB9}"/>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30" name="Group 78">
              <a:extLst>
                <a:ext uri="{FF2B5EF4-FFF2-40B4-BE49-F238E27FC236}">
                  <a16:creationId xmlns:a16="http://schemas.microsoft.com/office/drawing/2014/main" id="{F7CEEF5F-8601-0702-2F07-DD8FA9AD6B80}"/>
                </a:ext>
              </a:extLst>
            </p:cNvPr>
            <p:cNvGrpSpPr/>
            <p:nvPr/>
          </p:nvGrpSpPr>
          <p:grpSpPr>
            <a:xfrm>
              <a:off x="7244048" y="5855732"/>
              <a:ext cx="381000" cy="381000"/>
              <a:chOff x="0" y="0"/>
              <a:chExt cx="812800" cy="812800"/>
            </a:xfrm>
          </p:grpSpPr>
          <p:sp>
            <p:nvSpPr>
              <p:cNvPr id="244" name="Freeform 79">
                <a:extLst>
                  <a:ext uri="{FF2B5EF4-FFF2-40B4-BE49-F238E27FC236}">
                    <a16:creationId xmlns:a16="http://schemas.microsoft.com/office/drawing/2014/main" id="{2CE3236A-C77E-BCC6-94ED-3B9D49B5F9C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45" name="TextBox 80">
                <a:extLst>
                  <a:ext uri="{FF2B5EF4-FFF2-40B4-BE49-F238E27FC236}">
                    <a16:creationId xmlns:a16="http://schemas.microsoft.com/office/drawing/2014/main" id="{2BD5B9A3-74BD-9428-79A8-84A0A3E246FE}"/>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31" name="Group 81">
              <a:extLst>
                <a:ext uri="{FF2B5EF4-FFF2-40B4-BE49-F238E27FC236}">
                  <a16:creationId xmlns:a16="http://schemas.microsoft.com/office/drawing/2014/main" id="{A5C0BC93-5777-3B6B-F161-FB0FCB23D3C0}"/>
                </a:ext>
              </a:extLst>
            </p:cNvPr>
            <p:cNvGrpSpPr/>
            <p:nvPr/>
          </p:nvGrpSpPr>
          <p:grpSpPr>
            <a:xfrm>
              <a:off x="10610438" y="5855732"/>
              <a:ext cx="381000" cy="381000"/>
              <a:chOff x="0" y="0"/>
              <a:chExt cx="812800" cy="812800"/>
            </a:xfrm>
          </p:grpSpPr>
          <p:sp>
            <p:nvSpPr>
              <p:cNvPr id="242" name="Freeform 82">
                <a:extLst>
                  <a:ext uri="{FF2B5EF4-FFF2-40B4-BE49-F238E27FC236}">
                    <a16:creationId xmlns:a16="http://schemas.microsoft.com/office/drawing/2014/main" id="{02BAF720-1280-B20C-FD8C-647EA7C5294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43" name="TextBox 83">
                <a:extLst>
                  <a:ext uri="{FF2B5EF4-FFF2-40B4-BE49-F238E27FC236}">
                    <a16:creationId xmlns:a16="http://schemas.microsoft.com/office/drawing/2014/main" id="{3ED9939C-DEF9-1AFA-0BDD-B7E5E4DEA8AF}"/>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32" name="Group 84">
              <a:extLst>
                <a:ext uri="{FF2B5EF4-FFF2-40B4-BE49-F238E27FC236}">
                  <a16:creationId xmlns:a16="http://schemas.microsoft.com/office/drawing/2014/main" id="{39D7A7F2-5E0D-C0D2-6241-430C6B63AD27}"/>
                </a:ext>
              </a:extLst>
            </p:cNvPr>
            <p:cNvGrpSpPr/>
            <p:nvPr/>
          </p:nvGrpSpPr>
          <p:grpSpPr>
            <a:xfrm>
              <a:off x="7223427" y="4181252"/>
              <a:ext cx="381000" cy="381000"/>
              <a:chOff x="0" y="0"/>
              <a:chExt cx="812800" cy="812800"/>
            </a:xfrm>
          </p:grpSpPr>
          <p:sp>
            <p:nvSpPr>
              <p:cNvPr id="240" name="Freeform 85">
                <a:extLst>
                  <a:ext uri="{FF2B5EF4-FFF2-40B4-BE49-F238E27FC236}">
                    <a16:creationId xmlns:a16="http://schemas.microsoft.com/office/drawing/2014/main" id="{37D4EC7A-D981-13BD-C11E-C074EA8E604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41" name="TextBox 86">
                <a:extLst>
                  <a:ext uri="{FF2B5EF4-FFF2-40B4-BE49-F238E27FC236}">
                    <a16:creationId xmlns:a16="http://schemas.microsoft.com/office/drawing/2014/main" id="{4C5785B4-EC10-07B2-366C-D76AA2D40D7F}"/>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33" name="Group 87">
              <a:extLst>
                <a:ext uri="{FF2B5EF4-FFF2-40B4-BE49-F238E27FC236}">
                  <a16:creationId xmlns:a16="http://schemas.microsoft.com/office/drawing/2014/main" id="{3C7DC262-16B9-1CDB-B826-1E994C47E9FC}"/>
                </a:ext>
              </a:extLst>
            </p:cNvPr>
            <p:cNvGrpSpPr/>
            <p:nvPr/>
          </p:nvGrpSpPr>
          <p:grpSpPr>
            <a:xfrm>
              <a:off x="10610438" y="4127541"/>
              <a:ext cx="381000" cy="381000"/>
              <a:chOff x="0" y="0"/>
              <a:chExt cx="812800" cy="812800"/>
            </a:xfrm>
          </p:grpSpPr>
          <p:sp>
            <p:nvSpPr>
              <p:cNvPr id="238" name="Freeform 88">
                <a:extLst>
                  <a:ext uri="{FF2B5EF4-FFF2-40B4-BE49-F238E27FC236}">
                    <a16:creationId xmlns:a16="http://schemas.microsoft.com/office/drawing/2014/main" id="{D5AF420C-FD5D-E42A-C23D-58E348F698C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39" name="TextBox 89">
                <a:extLst>
                  <a:ext uri="{FF2B5EF4-FFF2-40B4-BE49-F238E27FC236}">
                    <a16:creationId xmlns:a16="http://schemas.microsoft.com/office/drawing/2014/main" id="{322F6172-2B74-FF8C-5EDF-D52BA74BAFA8}"/>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grpSp>
          <p:nvGrpSpPr>
            <p:cNvPr id="234" name="Group 90">
              <a:extLst>
                <a:ext uri="{FF2B5EF4-FFF2-40B4-BE49-F238E27FC236}">
                  <a16:creationId xmlns:a16="http://schemas.microsoft.com/office/drawing/2014/main" id="{2A881515-DBFA-E454-3A60-FE919E325F2B}"/>
                </a:ext>
              </a:extLst>
            </p:cNvPr>
            <p:cNvGrpSpPr/>
            <p:nvPr/>
          </p:nvGrpSpPr>
          <p:grpSpPr>
            <a:xfrm>
              <a:off x="9709673" y="6720848"/>
              <a:ext cx="381000" cy="381000"/>
              <a:chOff x="0" y="0"/>
              <a:chExt cx="812800" cy="812800"/>
            </a:xfrm>
          </p:grpSpPr>
          <p:sp>
            <p:nvSpPr>
              <p:cNvPr id="236" name="Freeform 91">
                <a:extLst>
                  <a:ext uri="{FF2B5EF4-FFF2-40B4-BE49-F238E27FC236}">
                    <a16:creationId xmlns:a16="http://schemas.microsoft.com/office/drawing/2014/main" id="{68F92ABA-780C-F96B-C53F-7F42439C0F8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D654A"/>
              </a:solidFill>
            </p:spPr>
            <p:txBody>
              <a:bodyPr/>
              <a:lstStyle/>
              <a:p>
                <a:endParaRPr lang="de-DE" sz="1200">
                  <a:latin typeface="Titillium Web" pitchFamily="2" charset="77"/>
                </a:endParaRPr>
              </a:p>
            </p:txBody>
          </p:sp>
          <p:sp>
            <p:nvSpPr>
              <p:cNvPr id="237" name="TextBox 92">
                <a:extLst>
                  <a:ext uri="{FF2B5EF4-FFF2-40B4-BE49-F238E27FC236}">
                    <a16:creationId xmlns:a16="http://schemas.microsoft.com/office/drawing/2014/main" id="{AA27759C-C646-A943-C169-C82EC7FD3014}"/>
                  </a:ext>
                </a:extLst>
              </p:cNvPr>
              <p:cNvSpPr txBox="1"/>
              <p:nvPr/>
            </p:nvSpPr>
            <p:spPr>
              <a:xfrm>
                <a:off x="76200" y="38100"/>
                <a:ext cx="660400" cy="698500"/>
              </a:xfrm>
              <a:prstGeom prst="rect">
                <a:avLst/>
              </a:prstGeom>
            </p:spPr>
            <p:txBody>
              <a:bodyPr lIns="33867" tIns="33867" rIns="33867" bIns="33867" rtlCol="0" anchor="ctr"/>
              <a:lstStyle/>
              <a:p>
                <a:pPr algn="ctr">
                  <a:lnSpc>
                    <a:spcPts val="2053"/>
                  </a:lnSpc>
                </a:pPr>
                <a:endParaRPr sz="1200">
                  <a:latin typeface="Titillium Web" pitchFamily="2" charset="77"/>
                </a:endParaRPr>
              </a:p>
            </p:txBody>
          </p:sp>
        </p:grpSp>
        <p:sp>
          <p:nvSpPr>
            <p:cNvPr id="235" name="TextBox 93">
              <a:extLst>
                <a:ext uri="{FF2B5EF4-FFF2-40B4-BE49-F238E27FC236}">
                  <a16:creationId xmlns:a16="http://schemas.microsoft.com/office/drawing/2014/main" id="{3CB0D8DC-4F53-EF7B-5A20-B6C91F41720B}"/>
                </a:ext>
              </a:extLst>
            </p:cNvPr>
            <p:cNvSpPr txBox="1"/>
            <p:nvPr/>
          </p:nvSpPr>
          <p:spPr>
            <a:xfrm>
              <a:off x="7665959" y="4486178"/>
              <a:ext cx="2929653" cy="1614065"/>
            </a:xfrm>
            <a:prstGeom prst="rect">
              <a:avLst/>
            </a:prstGeom>
          </p:spPr>
          <p:txBody>
            <a:bodyPr lIns="0" tIns="0" rIns="0" bIns="0" rtlCol="0" anchor="t">
              <a:spAutoFit/>
            </a:bodyPr>
            <a:lstStyle/>
            <a:p>
              <a:pPr algn="ctr">
                <a:lnSpc>
                  <a:spcPts val="1272"/>
                </a:lnSpc>
              </a:pPr>
              <a:r>
                <a:rPr lang="en-US" sz="1200" dirty="0">
                  <a:solidFill>
                    <a:srgbClr val="1C1C1A"/>
                  </a:solidFill>
                  <a:latin typeface="Titillium Web" pitchFamily="2" charset="77"/>
                  <a:ea typeface="Montserrat Ultra-Bold"/>
                  <a:cs typeface="Montserrat Ultra-Bold"/>
                  <a:sym typeface="Montserrat Ultra-Bold"/>
                </a:rPr>
                <a:t>Eine 360° </a:t>
              </a:r>
              <a:r>
                <a:rPr lang="en-US" sz="1200" dirty="0" err="1">
                  <a:solidFill>
                    <a:srgbClr val="1C1C1A"/>
                  </a:solidFill>
                  <a:latin typeface="Titillium Web" pitchFamily="2" charset="77"/>
                  <a:ea typeface="Montserrat Ultra-Bold"/>
                  <a:cs typeface="Montserrat Ultra-Bold"/>
                  <a:sym typeface="Montserrat Ultra-Bold"/>
                </a:rPr>
                <a:t>Gesamtlösung</a:t>
              </a:r>
              <a:r>
                <a:rPr lang="en-US" sz="1200" dirty="0">
                  <a:solidFill>
                    <a:srgbClr val="1C1C1A"/>
                  </a:solidFill>
                  <a:latin typeface="Titillium Web" pitchFamily="2" charset="77"/>
                  <a:ea typeface="Montserrat Ultra-Bold"/>
                  <a:cs typeface="Montserrat Ultra-Bold"/>
                  <a:sym typeface="Montserrat Ultra-Bold"/>
                </a:rPr>
                <a:t> für den </a:t>
              </a:r>
              <a:r>
                <a:rPr lang="en-US" sz="1200" dirty="0" err="1">
                  <a:solidFill>
                    <a:srgbClr val="1C1C1A"/>
                  </a:solidFill>
                  <a:latin typeface="Titillium Web" pitchFamily="2" charset="77"/>
                  <a:ea typeface="Montserrat Ultra-Bold"/>
                  <a:cs typeface="Montserrat Ultra-Bold"/>
                  <a:sym typeface="Montserrat Ultra-Bold"/>
                </a:rPr>
                <a:t>sorgenfreien</a:t>
              </a:r>
              <a:r>
                <a:rPr lang="en-US" sz="1200" dirty="0">
                  <a:solidFill>
                    <a:srgbClr val="1C1C1A"/>
                  </a:solidFill>
                  <a:latin typeface="Titillium Web" pitchFamily="2" charset="77"/>
                  <a:ea typeface="Montserrat Ultra-Bold"/>
                  <a:cs typeface="Montserrat Ultra-Bold"/>
                  <a:sym typeface="Montserrat Ultra-Bold"/>
                </a:rPr>
                <a:t> </a:t>
              </a:r>
              <a:r>
                <a:rPr lang="en-US" sz="1200" dirty="0" err="1">
                  <a:solidFill>
                    <a:srgbClr val="1C1C1A"/>
                  </a:solidFill>
                  <a:latin typeface="Titillium Web" pitchFamily="2" charset="77"/>
                  <a:ea typeface="Montserrat Ultra-Bold"/>
                  <a:cs typeface="Montserrat Ultra-Bold"/>
                  <a:sym typeface="Montserrat Ultra-Bold"/>
                </a:rPr>
                <a:t>Betrieb</a:t>
              </a:r>
              <a:r>
                <a:rPr lang="en-US" sz="1200" dirty="0">
                  <a:solidFill>
                    <a:srgbClr val="1C1C1A"/>
                  </a:solidFill>
                  <a:latin typeface="Titillium Web" pitchFamily="2" charset="77"/>
                  <a:ea typeface="Montserrat Ultra-Bold"/>
                  <a:cs typeface="Montserrat Ultra-Bold"/>
                  <a:sym typeface="Montserrat Ultra-Bold"/>
                </a:rPr>
                <a:t> von EEGs und </a:t>
              </a:r>
              <a:r>
                <a:rPr lang="en-US" sz="1200" dirty="0" err="1">
                  <a:solidFill>
                    <a:srgbClr val="1C1C1A"/>
                  </a:solidFill>
                  <a:latin typeface="Titillium Web" pitchFamily="2" charset="77"/>
                  <a:ea typeface="Montserrat Ultra-Bold"/>
                  <a:cs typeface="Montserrat Ultra-Bold"/>
                  <a:sym typeface="Montserrat Ultra-Bold"/>
                </a:rPr>
                <a:t>Ihren</a:t>
              </a:r>
              <a:r>
                <a:rPr lang="en-US" sz="1200" dirty="0">
                  <a:solidFill>
                    <a:srgbClr val="1C1C1A"/>
                  </a:solidFill>
                  <a:latin typeface="Titillium Web" pitchFamily="2" charset="77"/>
                  <a:ea typeface="Montserrat Ultra-Bold"/>
                  <a:cs typeface="Montserrat Ultra-Bold"/>
                  <a:sym typeface="Montserrat Ultra-Bold"/>
                </a:rPr>
                <a:t> </a:t>
              </a:r>
              <a:r>
                <a:rPr lang="en-US" sz="1200" dirty="0" err="1">
                  <a:solidFill>
                    <a:srgbClr val="1C1C1A"/>
                  </a:solidFill>
                  <a:latin typeface="Titillium Web" pitchFamily="2" charset="77"/>
                  <a:ea typeface="Montserrat Ultra-Bold"/>
                  <a:cs typeface="Montserrat Ultra-Bold"/>
                  <a:sym typeface="Montserrat Ultra-Bold"/>
                </a:rPr>
                <a:t>Mitgliedern</a:t>
              </a:r>
              <a:endParaRPr lang="en-US" sz="1200" dirty="0">
                <a:solidFill>
                  <a:srgbClr val="1C1C1A"/>
                </a:solidFill>
                <a:latin typeface="Titillium Web" pitchFamily="2" charset="77"/>
                <a:ea typeface="Montserrat Ultra-Bold"/>
                <a:cs typeface="Montserrat Ultra-Bold"/>
                <a:sym typeface="Montserrat Ultra-Bold"/>
              </a:endParaRPr>
            </a:p>
          </p:txBody>
        </p:sp>
      </p:grpSp>
    </p:spTree>
    <p:extLst>
      <p:ext uri="{BB962C8B-B14F-4D97-AF65-F5344CB8AC3E}">
        <p14:creationId xmlns:p14="http://schemas.microsoft.com/office/powerpoint/2010/main" val="40462095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08B6-C6EE-BF36-C0AE-2BE3908319AC}"/>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194976D9-85E1-6BF2-88E8-B5069421ECFA}"/>
              </a:ext>
            </a:extLst>
          </p:cNvPr>
          <p:cNvSpPr>
            <a:spLocks noGrp="1"/>
          </p:cNvSpPr>
          <p:nvPr>
            <p:ph type="title"/>
          </p:nvPr>
        </p:nvSpPr>
        <p:spPr/>
        <p:txBody>
          <a:bodyPr/>
          <a:lstStyle/>
          <a:p>
            <a:r>
              <a:rPr lang="de-DE" dirty="0"/>
              <a:t>Energieflüsse | Use-Case | Features</a:t>
            </a:r>
          </a:p>
        </p:txBody>
      </p:sp>
      <p:sp>
        <p:nvSpPr>
          <p:cNvPr id="16" name="Textplatzhalter 15">
            <a:extLst>
              <a:ext uri="{FF2B5EF4-FFF2-40B4-BE49-F238E27FC236}">
                <a16:creationId xmlns:a16="http://schemas.microsoft.com/office/drawing/2014/main" id="{F3DA3BDE-5015-AFC1-2EB5-D3EC84C9AE4F}"/>
              </a:ext>
            </a:extLst>
          </p:cNvPr>
          <p:cNvSpPr>
            <a:spLocks noGrp="1"/>
          </p:cNvSpPr>
          <p:nvPr>
            <p:ph type="body" sz="quarter" idx="11"/>
          </p:nvPr>
        </p:nvSpPr>
        <p:spPr>
          <a:xfrm>
            <a:off x="421341" y="436317"/>
            <a:ext cx="8395557" cy="330947"/>
          </a:xfrm>
        </p:spPr>
        <p:txBody>
          <a:bodyPr/>
          <a:lstStyle/>
          <a:p>
            <a:r>
              <a:rPr lang="de-DE" dirty="0">
                <a:solidFill>
                  <a:srgbClr val="68BB97"/>
                </a:solidFill>
              </a:rPr>
              <a:t>Erneuerbare Energiegemeinschaft | UW </a:t>
            </a:r>
            <a:r>
              <a:rPr lang="de-DE" dirty="0" err="1">
                <a:solidFill>
                  <a:srgbClr val="68BB97"/>
                </a:solidFill>
              </a:rPr>
              <a:t>Friensdorf</a:t>
            </a:r>
            <a:r>
              <a:rPr lang="de-DE" dirty="0">
                <a:solidFill>
                  <a:srgbClr val="68BB97"/>
                </a:solidFill>
              </a:rPr>
              <a:t> x gemeinde </a:t>
            </a:r>
            <a:r>
              <a:rPr lang="de-DE" dirty="0" err="1">
                <a:solidFill>
                  <a:srgbClr val="68BB97"/>
                </a:solidFill>
              </a:rPr>
              <a:t>engerwitzdorf</a:t>
            </a:r>
            <a:r>
              <a:rPr lang="de-DE" dirty="0">
                <a:solidFill>
                  <a:srgbClr val="68BB97"/>
                </a:solidFill>
              </a:rPr>
              <a:t> </a:t>
            </a:r>
          </a:p>
        </p:txBody>
      </p:sp>
      <p:pic>
        <p:nvPicPr>
          <p:cNvPr id="24" name="Grafik 23" descr="Ein Bild, das Diagramm, Reihe, Design enthält.&#10;&#10;KI-generierte Inhalte können fehlerhaft sein.">
            <a:extLst>
              <a:ext uri="{FF2B5EF4-FFF2-40B4-BE49-F238E27FC236}">
                <a16:creationId xmlns:a16="http://schemas.microsoft.com/office/drawing/2014/main" id="{80AD1F08-A347-6021-522D-2ABF7162D73F}"/>
              </a:ext>
            </a:extLst>
          </p:cNvPr>
          <p:cNvPicPr>
            <a:picLocks noChangeAspect="1"/>
          </p:cNvPicPr>
          <p:nvPr/>
        </p:nvPicPr>
        <p:blipFill>
          <a:blip r:embed="rId3"/>
          <a:stretch>
            <a:fillRect/>
          </a:stretch>
        </p:blipFill>
        <p:spPr>
          <a:xfrm>
            <a:off x="1792942" y="1519122"/>
            <a:ext cx="7772400" cy="2616970"/>
          </a:xfrm>
          <a:prstGeom prst="rect">
            <a:avLst/>
          </a:prstGeom>
        </p:spPr>
      </p:pic>
      <p:pic>
        <p:nvPicPr>
          <p:cNvPr id="3" name="Grafik 2" descr="Ein Bild, das Text, Screenshot, Schrift, weiß enthält.&#10;&#10;KI-generierte Inhalte können fehlerhaft sein.">
            <a:extLst>
              <a:ext uri="{FF2B5EF4-FFF2-40B4-BE49-F238E27FC236}">
                <a16:creationId xmlns:a16="http://schemas.microsoft.com/office/drawing/2014/main" id="{E3DDF5C0-0C33-7C6D-58B1-3C0F248EDD2B}"/>
              </a:ext>
            </a:extLst>
          </p:cNvPr>
          <p:cNvPicPr>
            <a:picLocks noChangeAspect="1"/>
          </p:cNvPicPr>
          <p:nvPr/>
        </p:nvPicPr>
        <p:blipFill>
          <a:blip r:embed="rId4"/>
          <a:stretch>
            <a:fillRect/>
          </a:stretch>
        </p:blipFill>
        <p:spPr>
          <a:xfrm>
            <a:off x="1151592" y="4805478"/>
            <a:ext cx="1282700" cy="1066800"/>
          </a:xfrm>
          <a:prstGeom prst="rect">
            <a:avLst/>
          </a:prstGeom>
        </p:spPr>
      </p:pic>
      <p:pic>
        <p:nvPicPr>
          <p:cNvPr id="5" name="Grafik 4">
            <a:extLst>
              <a:ext uri="{FF2B5EF4-FFF2-40B4-BE49-F238E27FC236}">
                <a16:creationId xmlns:a16="http://schemas.microsoft.com/office/drawing/2014/main" id="{0EF59250-087E-F115-F65F-BB098DE98817}"/>
              </a:ext>
            </a:extLst>
          </p:cNvPr>
          <p:cNvPicPr>
            <a:picLocks noChangeAspect="1"/>
          </p:cNvPicPr>
          <p:nvPr/>
        </p:nvPicPr>
        <p:blipFill>
          <a:blip r:embed="rId5"/>
          <a:stretch>
            <a:fillRect/>
          </a:stretch>
        </p:blipFill>
        <p:spPr>
          <a:xfrm>
            <a:off x="3896039" y="5015028"/>
            <a:ext cx="7391400" cy="647700"/>
          </a:xfrm>
          <a:prstGeom prst="rect">
            <a:avLst/>
          </a:prstGeom>
        </p:spPr>
      </p:pic>
    </p:spTree>
    <p:extLst>
      <p:ext uri="{BB962C8B-B14F-4D97-AF65-F5344CB8AC3E}">
        <p14:creationId xmlns:p14="http://schemas.microsoft.com/office/powerpoint/2010/main" val="113536991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D41BE-CE77-4DB7-AD36-76A7DA637B15}"/>
            </a:ext>
          </a:extLst>
        </p:cNvPr>
        <p:cNvGrpSpPr/>
        <p:nvPr/>
      </p:nvGrpSpPr>
      <p:grpSpPr>
        <a:xfrm>
          <a:off x="0" y="0"/>
          <a:ext cx="0" cy="0"/>
          <a:chOff x="0" y="0"/>
          <a:chExt cx="0" cy="0"/>
        </a:xfrm>
      </p:grpSpPr>
      <p:sp>
        <p:nvSpPr>
          <p:cNvPr id="12" name="Titel 11">
            <a:extLst>
              <a:ext uri="{FF2B5EF4-FFF2-40B4-BE49-F238E27FC236}">
                <a16:creationId xmlns:a16="http://schemas.microsoft.com/office/drawing/2014/main" id="{60486836-7F8D-18B0-9871-D0BAD43C3D4F}"/>
              </a:ext>
            </a:extLst>
          </p:cNvPr>
          <p:cNvSpPr>
            <a:spLocks noGrp="1"/>
          </p:cNvSpPr>
          <p:nvPr>
            <p:ph type="title"/>
          </p:nvPr>
        </p:nvSpPr>
        <p:spPr/>
        <p:txBody>
          <a:bodyPr/>
          <a:lstStyle/>
          <a:p>
            <a:r>
              <a:rPr lang="de-DE" dirty="0"/>
              <a:t>Energieflüsse | Use-Case | Features</a:t>
            </a:r>
          </a:p>
        </p:txBody>
      </p:sp>
      <p:sp>
        <p:nvSpPr>
          <p:cNvPr id="16" name="Textplatzhalter 15">
            <a:extLst>
              <a:ext uri="{FF2B5EF4-FFF2-40B4-BE49-F238E27FC236}">
                <a16:creationId xmlns:a16="http://schemas.microsoft.com/office/drawing/2014/main" id="{FD2E79B0-8791-723C-4D21-FBD6C185779C}"/>
              </a:ext>
            </a:extLst>
          </p:cNvPr>
          <p:cNvSpPr>
            <a:spLocks noGrp="1"/>
          </p:cNvSpPr>
          <p:nvPr>
            <p:ph type="body" sz="quarter" idx="11"/>
          </p:nvPr>
        </p:nvSpPr>
        <p:spPr>
          <a:xfrm>
            <a:off x="421341" y="436317"/>
            <a:ext cx="8395557" cy="330947"/>
          </a:xfrm>
        </p:spPr>
        <p:txBody>
          <a:bodyPr/>
          <a:lstStyle/>
          <a:p>
            <a:r>
              <a:rPr lang="de-DE" dirty="0">
                <a:solidFill>
                  <a:srgbClr val="68BB97"/>
                </a:solidFill>
              </a:rPr>
              <a:t>Erneuerbare Energiegemeinschaft | UW </a:t>
            </a:r>
            <a:r>
              <a:rPr lang="de-DE" dirty="0" err="1">
                <a:solidFill>
                  <a:srgbClr val="68BB97"/>
                </a:solidFill>
              </a:rPr>
              <a:t>Friensdorf</a:t>
            </a:r>
            <a:r>
              <a:rPr lang="de-DE" dirty="0">
                <a:solidFill>
                  <a:srgbClr val="68BB97"/>
                </a:solidFill>
              </a:rPr>
              <a:t> x gemeinde </a:t>
            </a:r>
            <a:r>
              <a:rPr lang="de-DE" dirty="0" err="1">
                <a:solidFill>
                  <a:srgbClr val="68BB97"/>
                </a:solidFill>
              </a:rPr>
              <a:t>engerwitzdorf</a:t>
            </a:r>
            <a:r>
              <a:rPr lang="de-DE" dirty="0">
                <a:solidFill>
                  <a:srgbClr val="68BB97"/>
                </a:solidFill>
              </a:rPr>
              <a:t> </a:t>
            </a:r>
          </a:p>
        </p:txBody>
      </p:sp>
      <p:pic>
        <p:nvPicPr>
          <p:cNvPr id="15" name="Grafik 14" descr="Ein Bild, das Text, Screenshot, Schrift, Design enthält.&#10;&#10;KI-generierte Inhalte können fehlerhaft sein.">
            <a:extLst>
              <a:ext uri="{FF2B5EF4-FFF2-40B4-BE49-F238E27FC236}">
                <a16:creationId xmlns:a16="http://schemas.microsoft.com/office/drawing/2014/main" id="{0612A846-397C-01C3-CBE7-46A7EF1D54E2}"/>
              </a:ext>
            </a:extLst>
          </p:cNvPr>
          <p:cNvPicPr>
            <a:picLocks noChangeAspect="1"/>
          </p:cNvPicPr>
          <p:nvPr/>
        </p:nvPicPr>
        <p:blipFill>
          <a:blip r:embed="rId3"/>
          <a:stretch>
            <a:fillRect/>
          </a:stretch>
        </p:blipFill>
        <p:spPr>
          <a:xfrm>
            <a:off x="700669" y="1497158"/>
            <a:ext cx="3505200" cy="4267200"/>
          </a:xfrm>
          <a:prstGeom prst="rect">
            <a:avLst/>
          </a:prstGeom>
        </p:spPr>
      </p:pic>
      <p:sp>
        <p:nvSpPr>
          <p:cNvPr id="17" name="Rechteck 16">
            <a:extLst>
              <a:ext uri="{FF2B5EF4-FFF2-40B4-BE49-F238E27FC236}">
                <a16:creationId xmlns:a16="http://schemas.microsoft.com/office/drawing/2014/main" id="{EEBE1BA2-AB12-EA5A-D3D7-2D9A36B624A6}"/>
              </a:ext>
            </a:extLst>
          </p:cNvPr>
          <p:cNvSpPr/>
          <p:nvPr/>
        </p:nvSpPr>
        <p:spPr>
          <a:xfrm>
            <a:off x="765717" y="1576039"/>
            <a:ext cx="1888273" cy="609600"/>
          </a:xfrm>
          <a:prstGeom prst="rect">
            <a:avLst/>
          </a:prstGeom>
          <a:solidFill>
            <a:schemeClr val="tx2">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dirty="0">
              <a:solidFill>
                <a:srgbClr val="FCFFFF"/>
              </a:solidFill>
              <a:latin typeface="Titillium Web SemiBold" pitchFamily="2" charset="77"/>
            </a:endParaRPr>
          </a:p>
        </p:txBody>
      </p:sp>
      <p:grpSp>
        <p:nvGrpSpPr>
          <p:cNvPr id="25" name="Gruppieren 24">
            <a:extLst>
              <a:ext uri="{FF2B5EF4-FFF2-40B4-BE49-F238E27FC236}">
                <a16:creationId xmlns:a16="http://schemas.microsoft.com/office/drawing/2014/main" id="{AE9490B2-694E-4B00-A7B1-1B8D4275EB13}"/>
              </a:ext>
            </a:extLst>
          </p:cNvPr>
          <p:cNvGrpSpPr/>
          <p:nvPr/>
        </p:nvGrpSpPr>
        <p:grpSpPr>
          <a:xfrm>
            <a:off x="4867256" y="1576039"/>
            <a:ext cx="3118877" cy="4188319"/>
            <a:chOff x="5040971" y="1576039"/>
            <a:chExt cx="3118877" cy="4188319"/>
          </a:xfrm>
        </p:grpSpPr>
        <p:pic>
          <p:nvPicPr>
            <p:cNvPr id="19" name="Grafik 18" descr="Ein Bild, das Text, Screenshot, Schrift, Logo enthält.&#10;&#10;KI-generierte Inhalte können fehlerhaft sein.">
              <a:extLst>
                <a:ext uri="{FF2B5EF4-FFF2-40B4-BE49-F238E27FC236}">
                  <a16:creationId xmlns:a16="http://schemas.microsoft.com/office/drawing/2014/main" id="{7B5850EA-3390-A8EA-5BA6-CC22D68CA9D0}"/>
                </a:ext>
              </a:extLst>
            </p:cNvPr>
            <p:cNvPicPr>
              <a:picLocks noChangeAspect="1"/>
            </p:cNvPicPr>
            <p:nvPr/>
          </p:nvPicPr>
          <p:blipFill>
            <a:blip r:embed="rId4"/>
            <a:stretch>
              <a:fillRect/>
            </a:stretch>
          </p:blipFill>
          <p:spPr>
            <a:xfrm>
              <a:off x="5040971" y="1576039"/>
              <a:ext cx="3118877" cy="1931842"/>
            </a:xfrm>
            <a:prstGeom prst="rect">
              <a:avLst/>
            </a:prstGeom>
          </p:spPr>
        </p:pic>
        <p:pic>
          <p:nvPicPr>
            <p:cNvPr id="21" name="Grafik 20" descr="Ein Bild, das Text, Screenshot, Schrift, Logo enthält.&#10;&#10;KI-generierte Inhalte können fehlerhaft sein.">
              <a:extLst>
                <a:ext uri="{FF2B5EF4-FFF2-40B4-BE49-F238E27FC236}">
                  <a16:creationId xmlns:a16="http://schemas.microsoft.com/office/drawing/2014/main" id="{8DCA2725-B1E5-8795-1D99-9490CBFC565F}"/>
                </a:ext>
              </a:extLst>
            </p:cNvPr>
            <p:cNvPicPr>
              <a:picLocks noChangeAspect="1"/>
            </p:cNvPicPr>
            <p:nvPr/>
          </p:nvPicPr>
          <p:blipFill>
            <a:blip r:embed="rId5"/>
            <a:stretch>
              <a:fillRect/>
            </a:stretch>
          </p:blipFill>
          <p:spPr>
            <a:xfrm>
              <a:off x="5069880" y="3893504"/>
              <a:ext cx="3050058" cy="1870854"/>
            </a:xfrm>
            <a:prstGeom prst="rect">
              <a:avLst/>
            </a:prstGeom>
          </p:spPr>
        </p:pic>
      </p:grpSp>
      <p:pic>
        <p:nvPicPr>
          <p:cNvPr id="23" name="Grafik 22" descr="Ein Bild, das Text, Screenshot, Schrift, Design enthält.&#10;&#10;KI-generierte Inhalte können fehlerhaft sein.">
            <a:extLst>
              <a:ext uri="{FF2B5EF4-FFF2-40B4-BE49-F238E27FC236}">
                <a16:creationId xmlns:a16="http://schemas.microsoft.com/office/drawing/2014/main" id="{882E593B-CF59-0391-F642-DCBC71206A2C}"/>
              </a:ext>
            </a:extLst>
          </p:cNvPr>
          <p:cNvPicPr>
            <a:picLocks noChangeAspect="1"/>
          </p:cNvPicPr>
          <p:nvPr/>
        </p:nvPicPr>
        <p:blipFill>
          <a:blip r:embed="rId6"/>
          <a:stretch>
            <a:fillRect/>
          </a:stretch>
        </p:blipFill>
        <p:spPr>
          <a:xfrm>
            <a:off x="8432026" y="1576039"/>
            <a:ext cx="3416300" cy="4216400"/>
          </a:xfrm>
          <a:prstGeom prst="rect">
            <a:avLst/>
          </a:prstGeom>
        </p:spPr>
      </p:pic>
      <p:sp>
        <p:nvSpPr>
          <p:cNvPr id="26" name="Rechteck 25">
            <a:extLst>
              <a:ext uri="{FF2B5EF4-FFF2-40B4-BE49-F238E27FC236}">
                <a16:creationId xmlns:a16="http://schemas.microsoft.com/office/drawing/2014/main" id="{4CC6DAB4-EB24-1BD6-989D-B34F950C936A}"/>
              </a:ext>
            </a:extLst>
          </p:cNvPr>
          <p:cNvSpPr/>
          <p:nvPr/>
        </p:nvSpPr>
        <p:spPr>
          <a:xfrm>
            <a:off x="8471936" y="1576039"/>
            <a:ext cx="2084552" cy="609600"/>
          </a:xfrm>
          <a:prstGeom prst="rect">
            <a:avLst/>
          </a:prstGeom>
          <a:solidFill>
            <a:schemeClr val="tx2">
              <a:lumMod val="20000"/>
              <a:lumOff val="8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dirty="0">
              <a:solidFill>
                <a:srgbClr val="FCFFFF"/>
              </a:solidFill>
              <a:latin typeface="Titillium Web SemiBold" pitchFamily="2" charset="77"/>
            </a:endParaRPr>
          </a:p>
        </p:txBody>
      </p:sp>
    </p:spTree>
    <p:extLst>
      <p:ext uri="{BB962C8B-B14F-4D97-AF65-F5344CB8AC3E}">
        <p14:creationId xmlns:p14="http://schemas.microsoft.com/office/powerpoint/2010/main" val="331544188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F8000-A385-FF8F-F46F-FF840D121DF3}"/>
            </a:ext>
          </a:extLst>
        </p:cNvPr>
        <p:cNvGrpSpPr/>
        <p:nvPr/>
      </p:nvGrpSpPr>
      <p:grpSpPr>
        <a:xfrm>
          <a:off x="0" y="0"/>
          <a:ext cx="0" cy="0"/>
          <a:chOff x="0" y="0"/>
          <a:chExt cx="0" cy="0"/>
        </a:xfrm>
      </p:grpSpPr>
      <p:pic>
        <p:nvPicPr>
          <p:cNvPr id="5" name="Grafik 4" descr="Ein Bild, das weiß, Nebel enthält.&#10;&#10;KI-generierte Inhalte können fehlerhaft sein.">
            <a:extLst>
              <a:ext uri="{FF2B5EF4-FFF2-40B4-BE49-F238E27FC236}">
                <a16:creationId xmlns:a16="http://schemas.microsoft.com/office/drawing/2014/main" id="{A7D9766C-7CAE-2044-7F6C-D172ED23542F}"/>
              </a:ext>
            </a:extLst>
          </p:cNvPr>
          <p:cNvPicPr>
            <a:picLocks noChangeAspect="1"/>
          </p:cNvPicPr>
          <p:nvPr/>
        </p:nvPicPr>
        <p:blipFill rotWithShape="1">
          <a:blip r:embed="rId3"/>
          <a:srcRect l="16280" r="16280"/>
          <a:stretch>
            <a:fillRect/>
          </a:stretch>
        </p:blipFill>
        <p:spPr>
          <a:xfrm>
            <a:off x="4700016" y="0"/>
            <a:ext cx="7491984" cy="6858000"/>
          </a:xfrm>
          <a:prstGeom prst="rect">
            <a:avLst/>
          </a:prstGeom>
        </p:spPr>
      </p:pic>
      <p:pic>
        <p:nvPicPr>
          <p:cNvPr id="6" name="Grafik 5">
            <a:extLst>
              <a:ext uri="{FF2B5EF4-FFF2-40B4-BE49-F238E27FC236}">
                <a16:creationId xmlns:a16="http://schemas.microsoft.com/office/drawing/2014/main" id="{E0BE0E78-49F9-B4C8-7990-F6E12E8C3E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370953" y="6030924"/>
            <a:ext cx="1274621" cy="1053687"/>
          </a:xfrm>
          <a:prstGeom prst="rect">
            <a:avLst/>
          </a:prstGeom>
        </p:spPr>
      </p:pic>
      <p:sp>
        <p:nvSpPr>
          <p:cNvPr id="2" name="Textplatzhalter 1">
            <a:extLst>
              <a:ext uri="{FF2B5EF4-FFF2-40B4-BE49-F238E27FC236}">
                <a16:creationId xmlns:a16="http://schemas.microsoft.com/office/drawing/2014/main" id="{B3FC30F4-EEDE-5F9F-10BD-F3EF7D977FC4}"/>
              </a:ext>
            </a:extLst>
          </p:cNvPr>
          <p:cNvSpPr>
            <a:spLocks noGrp="1"/>
          </p:cNvSpPr>
          <p:nvPr>
            <p:ph type="body" sz="quarter" idx="11"/>
          </p:nvPr>
        </p:nvSpPr>
        <p:spPr>
          <a:xfrm>
            <a:off x="421342" y="436317"/>
            <a:ext cx="3931202" cy="330947"/>
          </a:xfrm>
        </p:spPr>
        <p:txBody>
          <a:bodyPr/>
          <a:lstStyle/>
          <a:p>
            <a:r>
              <a:rPr lang="de-DE" dirty="0"/>
              <a:t>Zusammenspiel im netz</a:t>
            </a:r>
            <a:endParaRPr lang="de-AT" dirty="0"/>
          </a:p>
        </p:txBody>
      </p:sp>
      <p:sp>
        <p:nvSpPr>
          <p:cNvPr id="3" name="Titel 2">
            <a:extLst>
              <a:ext uri="{FF2B5EF4-FFF2-40B4-BE49-F238E27FC236}">
                <a16:creationId xmlns:a16="http://schemas.microsoft.com/office/drawing/2014/main" id="{3EAE5C83-9FF9-B08D-D167-A28EEF9775E5}"/>
              </a:ext>
            </a:extLst>
          </p:cNvPr>
          <p:cNvSpPr>
            <a:spLocks noGrp="1"/>
          </p:cNvSpPr>
          <p:nvPr>
            <p:ph type="title"/>
          </p:nvPr>
        </p:nvSpPr>
        <p:spPr>
          <a:xfrm>
            <a:off x="421341" y="724463"/>
            <a:ext cx="5674657" cy="484549"/>
          </a:xfrm>
        </p:spPr>
        <p:txBody>
          <a:bodyPr/>
          <a:lstStyle/>
          <a:p>
            <a:r>
              <a:rPr lang="de-AT"/>
              <a:t>Netzeinspeisung </a:t>
            </a:r>
            <a:br>
              <a:rPr lang="de-AT"/>
            </a:br>
            <a:r>
              <a:rPr lang="de-AT"/>
              <a:t>in Energiegemeinschaft</a:t>
            </a:r>
          </a:p>
        </p:txBody>
      </p:sp>
      <p:sp>
        <p:nvSpPr>
          <p:cNvPr id="9" name="Inhaltsplatzhalter 9">
            <a:extLst>
              <a:ext uri="{FF2B5EF4-FFF2-40B4-BE49-F238E27FC236}">
                <a16:creationId xmlns:a16="http://schemas.microsoft.com/office/drawing/2014/main" id="{2EF1E297-51E2-A273-BA3F-5C2F8919A6D1}"/>
              </a:ext>
            </a:extLst>
          </p:cNvPr>
          <p:cNvSpPr txBox="1">
            <a:spLocks/>
          </p:cNvSpPr>
          <p:nvPr/>
        </p:nvSpPr>
        <p:spPr>
          <a:xfrm>
            <a:off x="406458" y="2114014"/>
            <a:ext cx="4220406" cy="2955487"/>
          </a:xfrm>
          <a:prstGeom prst="rect">
            <a:avLst/>
          </a:prstGeom>
        </p:spPr>
        <p:txBody>
          <a:bodyPr/>
          <a:lstStyle>
            <a:lvl1pPr marL="187325" indent="-187325" algn="l" defTabSz="914400" rtl="0" eaLnBrk="1" latinLnBrk="0" hangingPunct="1">
              <a:lnSpc>
                <a:spcPct val="90000"/>
              </a:lnSpc>
              <a:spcBef>
                <a:spcPts val="10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1pPr>
            <a:lvl2pPr marL="673100" indent="-215900"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2pPr>
            <a:lvl3pPr marL="1112838" indent="-198438"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600" kern="1200">
                <a:solidFill>
                  <a:srgbClr val="3C3C3C"/>
                </a:solidFill>
                <a:latin typeface="Titillium Web" pitchFamily="2" charset="77"/>
                <a:ea typeface="+mn-ea"/>
                <a:cs typeface="+mn-cs"/>
              </a:defRPr>
            </a:lvl3pPr>
            <a:lvl4pPr marL="1566863" indent="-195263"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400" kern="1200">
                <a:solidFill>
                  <a:srgbClr val="3C3C3C"/>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120000"/>
              <a:buNone/>
            </a:pPr>
            <a:br>
              <a:rPr lang="de-DE" sz="1600" dirty="0"/>
            </a:br>
            <a:endParaRPr lang="de-DE" sz="1600" dirty="0"/>
          </a:p>
          <a:p>
            <a:pPr marL="342900" indent="-342900">
              <a:buSzPct val="120000"/>
              <a:buFont typeface="Arial" panose="020B0604020202020204" pitchFamily="34" charset="0"/>
              <a:buBlip>
                <a:blip r:embed="rId6">
                  <a:extLst>
                    <a:ext uri="{96DAC541-7B7A-43D3-8B79-37D633B846F1}">
                      <asvg:svgBlip xmlns:asvg="http://schemas.microsoft.com/office/drawing/2016/SVG/main" r:embed="rId7"/>
                    </a:ext>
                  </a:extLst>
                </a:blip>
              </a:buBlip>
            </a:pPr>
            <a:r>
              <a:rPr lang="de-DE" dirty="0"/>
              <a:t>Steigerung der Einspeisung von</a:t>
            </a:r>
            <a:br>
              <a:rPr lang="de-DE" dirty="0"/>
            </a:br>
            <a:r>
              <a:rPr lang="de-DE" b="1" dirty="0"/>
              <a:t>22% </a:t>
            </a:r>
            <a:r>
              <a:rPr lang="de-DE" dirty="0"/>
              <a:t>im April auf </a:t>
            </a:r>
            <a:r>
              <a:rPr lang="de-DE" b="1" dirty="0"/>
              <a:t>38,8%</a:t>
            </a:r>
            <a:r>
              <a:rPr lang="de-DE" dirty="0"/>
              <a:t> </a:t>
            </a:r>
            <a:r>
              <a:rPr lang="de-DE" b="1" dirty="0"/>
              <a:t>im</a:t>
            </a:r>
            <a:r>
              <a:rPr lang="de-DE" dirty="0"/>
              <a:t> </a:t>
            </a:r>
            <a:r>
              <a:rPr lang="de-DE" b="1" dirty="0"/>
              <a:t>Juni</a:t>
            </a:r>
            <a:br>
              <a:rPr lang="de-DE" dirty="0"/>
            </a:br>
            <a:r>
              <a:rPr lang="de-DE" sz="1600" dirty="0"/>
              <a:t>(trotz größerer PV-Leistung wegen Zubau von 11 auf 28 kWp!)</a:t>
            </a:r>
          </a:p>
          <a:p>
            <a:pPr marL="342900" indent="-342900">
              <a:buSzPct val="120000"/>
              <a:buFont typeface="Arial" panose="020B0604020202020204" pitchFamily="34" charset="0"/>
              <a:buBlip>
                <a:blip r:embed="rId6">
                  <a:extLst>
                    <a:ext uri="{96DAC541-7B7A-43D3-8B79-37D633B846F1}">
                      <asvg:svgBlip xmlns:asvg="http://schemas.microsoft.com/office/drawing/2016/SVG/main" r:embed="rId7"/>
                    </a:ext>
                  </a:extLst>
                </a:blip>
              </a:buBlip>
            </a:pPr>
            <a:endParaRPr lang="de-DE" dirty="0"/>
          </a:p>
        </p:txBody>
      </p:sp>
      <p:grpSp>
        <p:nvGrpSpPr>
          <p:cNvPr id="14" name="Gruppieren 13">
            <a:extLst>
              <a:ext uri="{FF2B5EF4-FFF2-40B4-BE49-F238E27FC236}">
                <a16:creationId xmlns:a16="http://schemas.microsoft.com/office/drawing/2014/main" id="{798496AF-76BB-1183-6A5C-E0698A1990D4}"/>
              </a:ext>
            </a:extLst>
          </p:cNvPr>
          <p:cNvGrpSpPr/>
          <p:nvPr/>
        </p:nvGrpSpPr>
        <p:grpSpPr>
          <a:xfrm>
            <a:off x="4535870" y="70428"/>
            <a:ext cx="3467728" cy="2969796"/>
            <a:chOff x="4535870" y="189581"/>
            <a:chExt cx="3467728" cy="2969796"/>
          </a:xfrm>
        </p:grpSpPr>
        <p:grpSp>
          <p:nvGrpSpPr>
            <p:cNvPr id="13" name="Gruppieren 12">
              <a:extLst>
                <a:ext uri="{FF2B5EF4-FFF2-40B4-BE49-F238E27FC236}">
                  <a16:creationId xmlns:a16="http://schemas.microsoft.com/office/drawing/2014/main" id="{846C5363-EA02-ABB6-BBBB-8C5EC9A78832}"/>
                </a:ext>
              </a:extLst>
            </p:cNvPr>
            <p:cNvGrpSpPr/>
            <p:nvPr/>
          </p:nvGrpSpPr>
          <p:grpSpPr>
            <a:xfrm>
              <a:off x="4535870" y="189581"/>
              <a:ext cx="3467728" cy="2969796"/>
              <a:chOff x="5764177" y="1880620"/>
              <a:chExt cx="2828346" cy="2963917"/>
            </a:xfrm>
          </p:grpSpPr>
          <p:sp>
            <p:nvSpPr>
              <p:cNvPr id="10" name="Abgerundetes Rechteck 9">
                <a:extLst>
                  <a:ext uri="{FF2B5EF4-FFF2-40B4-BE49-F238E27FC236}">
                    <a16:creationId xmlns:a16="http://schemas.microsoft.com/office/drawing/2014/main" id="{EF865027-B678-E797-9CC8-27307394871D}"/>
                  </a:ext>
                </a:extLst>
              </p:cNvPr>
              <p:cNvSpPr/>
              <p:nvPr/>
            </p:nvSpPr>
            <p:spPr>
              <a:xfrm>
                <a:off x="5764177" y="1880620"/>
                <a:ext cx="2816772" cy="2963917"/>
              </a:xfrm>
              <a:prstGeom prst="round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2000" b="1">
                  <a:solidFill>
                    <a:srgbClr val="FCFFFF"/>
                  </a:solidFill>
                  <a:latin typeface="Titillium Web SemiBold" pitchFamily="2" charset="77"/>
                </a:endParaRPr>
              </a:p>
            </p:txBody>
          </p:sp>
          <p:pic>
            <p:nvPicPr>
              <p:cNvPr id="11" name="Grafik 10" descr="Ein Bild, das Text, Screenshot, Schrift, Zahl enthält.&#10;&#10;KI-generierte Inhalte können fehlerhaft sein.">
                <a:extLst>
                  <a:ext uri="{FF2B5EF4-FFF2-40B4-BE49-F238E27FC236}">
                    <a16:creationId xmlns:a16="http://schemas.microsoft.com/office/drawing/2014/main" id="{30B92653-58E0-438F-2EF5-824DF3662746}"/>
                  </a:ext>
                </a:extLst>
              </p:cNvPr>
              <p:cNvPicPr>
                <a:picLocks noChangeAspect="1"/>
              </p:cNvPicPr>
              <p:nvPr/>
            </p:nvPicPr>
            <p:blipFill rotWithShape="1">
              <a:blip r:embed="rId8"/>
              <a:srcRect l="2049" t="18070" r="2780" b="21683"/>
              <a:stretch/>
            </p:blipFill>
            <p:spPr>
              <a:xfrm>
                <a:off x="5857051" y="2105583"/>
                <a:ext cx="2735472" cy="2647693"/>
              </a:xfrm>
              <a:prstGeom prst="rect">
                <a:avLst/>
              </a:prstGeom>
            </p:spPr>
          </p:pic>
        </p:grpSp>
        <p:sp>
          <p:nvSpPr>
            <p:cNvPr id="4" name="Ellipse 3">
              <a:extLst>
                <a:ext uri="{FF2B5EF4-FFF2-40B4-BE49-F238E27FC236}">
                  <a16:creationId xmlns:a16="http://schemas.microsoft.com/office/drawing/2014/main" id="{6AD81B46-F0A7-27AA-8167-7CA01617EEAF}"/>
                </a:ext>
              </a:extLst>
            </p:cNvPr>
            <p:cNvSpPr/>
            <p:nvPr/>
          </p:nvSpPr>
          <p:spPr>
            <a:xfrm>
              <a:off x="4570041" y="2593439"/>
              <a:ext cx="1021238" cy="56026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de-AT" sz="2000" b="1" dirty="0">
                <a:solidFill>
                  <a:srgbClr val="FCFFFF"/>
                </a:solidFill>
                <a:latin typeface="Titillium Web SemiBold" pitchFamily="2" charset="77"/>
              </a:endParaRPr>
            </a:p>
          </p:txBody>
        </p:sp>
      </p:grpSp>
      <p:grpSp>
        <p:nvGrpSpPr>
          <p:cNvPr id="15" name="Gruppieren 14">
            <a:extLst>
              <a:ext uri="{FF2B5EF4-FFF2-40B4-BE49-F238E27FC236}">
                <a16:creationId xmlns:a16="http://schemas.microsoft.com/office/drawing/2014/main" id="{05365A99-F39A-E3BD-183E-002117BA0D15}"/>
              </a:ext>
            </a:extLst>
          </p:cNvPr>
          <p:cNvGrpSpPr/>
          <p:nvPr/>
        </p:nvGrpSpPr>
        <p:grpSpPr>
          <a:xfrm>
            <a:off x="6095998" y="2948782"/>
            <a:ext cx="5092650" cy="3719637"/>
            <a:chOff x="5824728" y="3067935"/>
            <a:chExt cx="5092650" cy="3719637"/>
          </a:xfrm>
        </p:grpSpPr>
        <p:pic>
          <p:nvPicPr>
            <p:cNvPr id="12" name="Grafik 11">
              <a:extLst>
                <a:ext uri="{FF2B5EF4-FFF2-40B4-BE49-F238E27FC236}">
                  <a16:creationId xmlns:a16="http://schemas.microsoft.com/office/drawing/2014/main" id="{1B3D89FA-1BA5-A0E2-B778-BF4BB9F101C7}"/>
                </a:ext>
              </a:extLst>
            </p:cNvPr>
            <p:cNvPicPr>
              <a:picLocks noChangeAspect="1"/>
            </p:cNvPicPr>
            <p:nvPr/>
          </p:nvPicPr>
          <p:blipFill>
            <a:blip r:embed="rId9"/>
            <a:stretch>
              <a:fillRect/>
            </a:stretch>
          </p:blipFill>
          <p:spPr>
            <a:xfrm>
              <a:off x="5916679" y="3067935"/>
              <a:ext cx="5000699" cy="354031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Ellipse 6">
              <a:extLst>
                <a:ext uri="{FF2B5EF4-FFF2-40B4-BE49-F238E27FC236}">
                  <a16:creationId xmlns:a16="http://schemas.microsoft.com/office/drawing/2014/main" id="{3890936B-0D1A-B730-165D-302B8608027C}"/>
                </a:ext>
              </a:extLst>
            </p:cNvPr>
            <p:cNvSpPr/>
            <p:nvPr/>
          </p:nvSpPr>
          <p:spPr>
            <a:xfrm>
              <a:off x="5824728" y="6227312"/>
              <a:ext cx="2285999" cy="56026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de-AT" sz="2000" b="1" dirty="0">
                <a:solidFill>
                  <a:srgbClr val="FCFFFF"/>
                </a:solidFill>
                <a:latin typeface="Titillium Web SemiBold" pitchFamily="2" charset="77"/>
              </a:endParaRPr>
            </a:p>
          </p:txBody>
        </p:sp>
      </p:grpSp>
    </p:spTree>
    <p:extLst>
      <p:ext uri="{BB962C8B-B14F-4D97-AF65-F5344CB8AC3E}">
        <p14:creationId xmlns:p14="http://schemas.microsoft.com/office/powerpoint/2010/main" val="3930247326"/>
      </p:ext>
    </p:extLst>
  </p:cSld>
  <p:clrMapOvr>
    <a:masterClrMapping/>
  </p:clrMapOvr>
  <p:transition>
    <p:fade/>
  </p:transition>
  <p:timing>
    <p:tnLst>
      <p:par>
        <p:cTn id="1" dur="indefinite" restart="never" nodeType="tmRoot">
          <p:childTnLst>
            <p:par>
              <p:cTn id="2"/>
            </p:par>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47A27DE8-0011-2DC4-10C2-86D85812BA22}"/>
              </a:ext>
            </a:extLst>
          </p:cNvPr>
          <p:cNvSpPr>
            <a:spLocks noGrp="1"/>
          </p:cNvSpPr>
          <p:nvPr>
            <p:ph idx="1"/>
          </p:nvPr>
        </p:nvSpPr>
        <p:spPr>
          <a:xfrm>
            <a:off x="845235" y="1508941"/>
            <a:ext cx="4804486" cy="5178730"/>
          </a:xfrm>
        </p:spPr>
        <p:txBody>
          <a:bodyPr/>
          <a:lstStyle/>
          <a:p>
            <a:pPr marL="0" indent="0">
              <a:lnSpc>
                <a:spcPct val="100000"/>
              </a:lnSpc>
              <a:buNone/>
              <a:defRPr/>
            </a:pPr>
            <a:r>
              <a:rPr lang="de-DE" b="1" dirty="0">
                <a:latin typeface="Titillium Web SemiBold" pitchFamily="2" charset="77"/>
              </a:rPr>
              <a:t>Energiepreis 10 ct/kWh </a:t>
            </a:r>
          </a:p>
          <a:p>
            <a:pPr>
              <a:lnSpc>
                <a:spcPct val="100000"/>
              </a:lnSpc>
              <a:defRPr/>
            </a:pPr>
            <a:r>
              <a:rPr lang="de-DE" sz="1600" dirty="0">
                <a:latin typeface="Titillium Web" panose="00000500000000000000" pitchFamily="2" charset="0"/>
              </a:rPr>
              <a:t>unter den Teilnehmern gehandelter Tarif</a:t>
            </a:r>
          </a:p>
          <a:p>
            <a:pPr>
              <a:lnSpc>
                <a:spcPct val="100000"/>
              </a:lnSpc>
              <a:defRPr/>
            </a:pPr>
            <a:r>
              <a:rPr lang="de-DE" sz="1600" dirty="0">
                <a:latin typeface="Titillium Web" panose="00000500000000000000" pitchFamily="2" charset="0"/>
              </a:rPr>
              <a:t>abhängig von regionalen Energiepreisen</a:t>
            </a:r>
            <a:br>
              <a:rPr lang="de-DE" sz="1600" dirty="0">
                <a:latin typeface="Titillium Web" panose="00000500000000000000" pitchFamily="2" charset="0"/>
              </a:rPr>
            </a:br>
            <a:endParaRPr lang="de-DE" sz="1600" dirty="0">
              <a:latin typeface="Titillium Web" panose="00000500000000000000" pitchFamily="2" charset="0"/>
            </a:endParaRPr>
          </a:p>
          <a:p>
            <a:pPr marL="0" indent="0">
              <a:lnSpc>
                <a:spcPct val="100000"/>
              </a:lnSpc>
              <a:buNone/>
              <a:defRPr/>
            </a:pPr>
            <a:r>
              <a:rPr lang="de-DE" b="1" dirty="0">
                <a:latin typeface="Titillium Web SemiBold" pitchFamily="2" charset="77"/>
              </a:rPr>
              <a:t>KLUUB Servicebeitrag</a:t>
            </a:r>
          </a:p>
          <a:p>
            <a:pPr>
              <a:lnSpc>
                <a:spcPct val="100000"/>
              </a:lnSpc>
              <a:defRPr/>
            </a:pPr>
            <a:r>
              <a:rPr lang="de-DE" sz="1600" dirty="0">
                <a:latin typeface="Titillium Web" panose="00000500000000000000" pitchFamily="2" charset="0"/>
              </a:rPr>
              <a:t>Zu bezahlen für die bezogene und eingespeiste Energiemenge</a:t>
            </a:r>
          </a:p>
          <a:p>
            <a:pPr>
              <a:lnSpc>
                <a:spcPct val="100000"/>
              </a:lnSpc>
              <a:defRPr/>
            </a:pPr>
            <a:r>
              <a:rPr lang="de-DE" sz="1600" dirty="0">
                <a:latin typeface="Titillium Web" panose="00000500000000000000" pitchFamily="2" charset="0"/>
              </a:rPr>
              <a:t>gestaffelt anhand der gehandelten Energiemenge</a:t>
            </a:r>
          </a:p>
          <a:p>
            <a:pPr marL="0" indent="0">
              <a:lnSpc>
                <a:spcPct val="100000"/>
              </a:lnSpc>
              <a:buNone/>
              <a:defRPr/>
            </a:pPr>
            <a:br>
              <a:rPr lang="de-DE" sz="1600" b="1" dirty="0">
                <a:latin typeface="Titillium Web"/>
              </a:rPr>
            </a:br>
            <a:r>
              <a:rPr lang="de-DE" b="1" dirty="0">
                <a:latin typeface="Titillium Web SemiBold" pitchFamily="2" charset="77"/>
              </a:rPr>
              <a:t>Betriebskosten</a:t>
            </a:r>
          </a:p>
          <a:p>
            <a:pPr>
              <a:lnSpc>
                <a:spcPct val="100000"/>
              </a:lnSpc>
              <a:defRPr/>
            </a:pPr>
            <a:r>
              <a:rPr lang="de-DE" sz="1600" dirty="0">
                <a:latin typeface="Titillium Web" panose="00000500000000000000" pitchFamily="2" charset="0"/>
              </a:rPr>
              <a:t>pro Standort (max. 3 Zählpunkte)</a:t>
            </a:r>
          </a:p>
        </p:txBody>
      </p:sp>
      <p:sp>
        <p:nvSpPr>
          <p:cNvPr id="4" name="Titel 3">
            <a:extLst>
              <a:ext uri="{FF2B5EF4-FFF2-40B4-BE49-F238E27FC236}">
                <a16:creationId xmlns:a16="http://schemas.microsoft.com/office/drawing/2014/main" id="{09C6B9AA-773D-707A-9B17-F77891B5D509}"/>
              </a:ext>
            </a:extLst>
          </p:cNvPr>
          <p:cNvSpPr>
            <a:spLocks noGrp="1"/>
          </p:cNvSpPr>
          <p:nvPr>
            <p:ph type="title"/>
          </p:nvPr>
        </p:nvSpPr>
        <p:spPr/>
        <p:txBody>
          <a:bodyPr/>
          <a:lstStyle/>
          <a:p>
            <a:r>
              <a:rPr lang="de-DE" dirty="0"/>
              <a:t>Kosten</a:t>
            </a:r>
          </a:p>
        </p:txBody>
      </p:sp>
      <p:sp>
        <p:nvSpPr>
          <p:cNvPr id="5" name="Textplatzhalter 4">
            <a:extLst>
              <a:ext uri="{FF2B5EF4-FFF2-40B4-BE49-F238E27FC236}">
                <a16:creationId xmlns:a16="http://schemas.microsoft.com/office/drawing/2014/main" id="{FF2E4ABE-359A-F2B8-904A-5C84D40D62F2}"/>
              </a:ext>
            </a:extLst>
          </p:cNvPr>
          <p:cNvSpPr>
            <a:spLocks noGrp="1"/>
          </p:cNvSpPr>
          <p:nvPr>
            <p:ph type="body" sz="quarter" idx="11"/>
          </p:nvPr>
        </p:nvSpPr>
        <p:spPr/>
        <p:txBody>
          <a:bodyPr/>
          <a:lstStyle/>
          <a:p>
            <a:r>
              <a:rPr lang="de-DE" dirty="0" err="1"/>
              <a:t>Neoom</a:t>
            </a:r>
            <a:r>
              <a:rPr lang="de-DE" dirty="0"/>
              <a:t> KLUUB</a:t>
            </a:r>
          </a:p>
        </p:txBody>
      </p:sp>
      <p:graphicFrame>
        <p:nvGraphicFramePr>
          <p:cNvPr id="6" name="object 4">
            <a:extLst>
              <a:ext uri="{FF2B5EF4-FFF2-40B4-BE49-F238E27FC236}">
                <a16:creationId xmlns:a16="http://schemas.microsoft.com/office/drawing/2014/main" id="{A11BE086-B65F-C5B3-514D-5A84CA0A8084}"/>
              </a:ext>
            </a:extLst>
          </p:cNvPr>
          <p:cNvGraphicFramePr>
            <a:graphicFrameLocks noGrp="1"/>
          </p:cNvGraphicFramePr>
          <p:nvPr>
            <p:extLst>
              <p:ext uri="{D42A27DB-BD31-4B8C-83A1-F6EECF244321}">
                <p14:modId xmlns:p14="http://schemas.microsoft.com/office/powerpoint/2010/main" val="1433832879"/>
              </p:ext>
            </p:extLst>
          </p:nvPr>
        </p:nvGraphicFramePr>
        <p:xfrm>
          <a:off x="6217657" y="1060731"/>
          <a:ext cx="5723951" cy="1282796"/>
        </p:xfrm>
        <a:graphic>
          <a:graphicData uri="http://schemas.openxmlformats.org/drawingml/2006/table">
            <a:tbl>
              <a:tblPr firstRow="1" bandRow="1">
                <a:tableStyleId>{2D5ABB26-0587-4C30-8999-92F81FD0307C}</a:tableStyleId>
              </a:tblPr>
              <a:tblGrid>
                <a:gridCol w="1702753">
                  <a:extLst>
                    <a:ext uri="{9D8B030D-6E8A-4147-A177-3AD203B41FA5}">
                      <a16:colId xmlns:a16="http://schemas.microsoft.com/office/drawing/2014/main" val="20000"/>
                    </a:ext>
                  </a:extLst>
                </a:gridCol>
                <a:gridCol w="1627810">
                  <a:extLst>
                    <a:ext uri="{9D8B030D-6E8A-4147-A177-3AD203B41FA5}">
                      <a16:colId xmlns:a16="http://schemas.microsoft.com/office/drawing/2014/main" val="20001"/>
                    </a:ext>
                  </a:extLst>
                </a:gridCol>
                <a:gridCol w="1550403">
                  <a:extLst>
                    <a:ext uri="{9D8B030D-6E8A-4147-A177-3AD203B41FA5}">
                      <a16:colId xmlns:a16="http://schemas.microsoft.com/office/drawing/2014/main" val="3080604396"/>
                    </a:ext>
                  </a:extLst>
                </a:gridCol>
                <a:gridCol w="842985">
                  <a:extLst>
                    <a:ext uri="{9D8B030D-6E8A-4147-A177-3AD203B41FA5}">
                      <a16:colId xmlns:a16="http://schemas.microsoft.com/office/drawing/2014/main" val="20002"/>
                    </a:ext>
                  </a:extLst>
                </a:gridCol>
              </a:tblGrid>
              <a:tr h="357726">
                <a:tc>
                  <a:txBody>
                    <a:bodyPr/>
                    <a:lstStyle/>
                    <a:p>
                      <a:pPr marL="53340" lvl="0" algn="l">
                        <a:lnSpc>
                          <a:spcPct val="100000"/>
                        </a:lnSpc>
                        <a:spcBef>
                          <a:spcPts val="430"/>
                        </a:spcBef>
                        <a:buNone/>
                      </a:pPr>
                      <a:r>
                        <a:rPr lang="de-DE" sz="1000" b="1" i="0" u="none" strike="noStrike" noProof="0" dirty="0">
                          <a:solidFill>
                            <a:srgbClr val="3C3C3B"/>
                          </a:solidFill>
                          <a:latin typeface="Titillium"/>
                        </a:rPr>
                        <a:t>Energiepreis</a:t>
                      </a:r>
                      <a:endParaRPr lang="de-AT" sz="1000" b="1" i="0" u="none" strike="noStrike" noProof="0" dirty="0">
                        <a:solidFill>
                          <a:srgbClr val="3C3C3B"/>
                        </a:solidFill>
                        <a:latin typeface="Titillium"/>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lvl="0" algn="ctr">
                        <a:lnSpc>
                          <a:spcPct val="100000"/>
                        </a:lnSpc>
                        <a:spcBef>
                          <a:spcPts val="430"/>
                        </a:spcBef>
                        <a:buNone/>
                      </a:pPr>
                      <a:r>
                        <a:rPr lang="de-DE" sz="1000" b="1" dirty="0">
                          <a:solidFill>
                            <a:srgbClr val="3C3C3B"/>
                          </a:solidFill>
                          <a:latin typeface="Titillium"/>
                          <a:cs typeface="Times New Roman"/>
                        </a:rPr>
                        <a:t>Tarif Strombezug</a:t>
                      </a:r>
                      <a:br>
                        <a:rPr lang="de-DE" sz="1000" b="1" dirty="0">
                          <a:solidFill>
                            <a:srgbClr val="3C3C3B"/>
                          </a:solidFill>
                          <a:latin typeface="Titillium"/>
                          <a:cs typeface="Times New Roman"/>
                        </a:rPr>
                      </a:br>
                      <a:r>
                        <a:rPr lang="de-DE" sz="1000" b="1" dirty="0">
                          <a:solidFill>
                            <a:srgbClr val="3C3C3B"/>
                          </a:solidFill>
                          <a:latin typeface="Titillium"/>
                          <a:cs typeface="Times New Roman"/>
                        </a:rPr>
                        <a:t>(ct/kWh)</a:t>
                      </a:r>
                      <a:endParaRPr sz="1000" b="1" dirty="0">
                        <a:solidFill>
                          <a:srgbClr val="3C3C3B"/>
                        </a:solidFill>
                        <a:latin typeface="Titillium"/>
                        <a:cs typeface="Times New Roman"/>
                      </a:endParaRPr>
                    </a:p>
                  </a:txBody>
                  <a:tcPr marL="0" marR="0" marT="3068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marL="0" lvl="0" algn="ctr">
                        <a:lnSpc>
                          <a:spcPct val="100000"/>
                        </a:lnSpc>
                        <a:spcBef>
                          <a:spcPts val="430"/>
                        </a:spcBef>
                        <a:buNone/>
                      </a:pPr>
                      <a:r>
                        <a:rPr lang="de-DE" sz="1000" b="1" i="0" dirty="0">
                          <a:solidFill>
                            <a:srgbClr val="3C3C3B"/>
                          </a:solidFill>
                          <a:latin typeface="Titillium Web SemiBold" pitchFamily="2" charset="77"/>
                          <a:ea typeface="+mn-ea"/>
                          <a:cs typeface="Times New Roman"/>
                        </a:rPr>
                        <a:t>Tarif Stromeinspeisung</a:t>
                      </a:r>
                      <a:br>
                        <a:rPr lang="de-DE" sz="1000" b="1" dirty="0">
                          <a:solidFill>
                            <a:srgbClr val="3C3C3B"/>
                          </a:solidFill>
                          <a:latin typeface="Titillium Web"/>
                          <a:ea typeface="+mn-ea"/>
                          <a:cs typeface="Times New Roman"/>
                        </a:rPr>
                      </a:br>
                      <a:r>
                        <a:rPr lang="de-DE" sz="1000" b="1" i="0" u="none" strike="noStrike" noProof="0" dirty="0">
                          <a:solidFill>
                            <a:srgbClr val="3C3C3B"/>
                          </a:solidFill>
                          <a:latin typeface="Titillium"/>
                        </a:rPr>
                        <a:t>(ct/kWh)</a:t>
                      </a:r>
                      <a:endParaRPr sz="1000" b="1" dirty="0">
                        <a:solidFill>
                          <a:srgbClr val="3C3C3B"/>
                        </a:solidFill>
                        <a:latin typeface="Titillium Web"/>
                        <a:ea typeface="+mn-ea"/>
                        <a:cs typeface="Times New Roman"/>
                      </a:endParaRPr>
                    </a:p>
                  </a:txBody>
                  <a:tcPr marL="0" marR="0" marT="30684"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marL="0" lvl="0" algn="ctr">
                        <a:lnSpc>
                          <a:spcPct val="100000"/>
                        </a:lnSpc>
                        <a:spcBef>
                          <a:spcPts val="430"/>
                        </a:spcBef>
                        <a:buNone/>
                      </a:pPr>
                      <a:r>
                        <a:rPr lang="de-AT" sz="1000" b="1" i="0" dirty="0">
                          <a:solidFill>
                            <a:srgbClr val="3C3C3B"/>
                          </a:solidFill>
                          <a:latin typeface="Titillium Web SemiBold" pitchFamily="2" charset="77"/>
                          <a:ea typeface="+mn-ea"/>
                          <a:cs typeface="Times New Roman"/>
                        </a:rPr>
                        <a:t>Steuersatz</a:t>
                      </a:r>
                      <a:endParaRPr sz="1000" b="1" i="0" dirty="0">
                        <a:solidFill>
                          <a:srgbClr val="3C3C3B"/>
                        </a:solidFill>
                        <a:latin typeface="Titillium Web SemiBold" pitchFamily="2" charset="77"/>
                        <a:ea typeface="+mn-ea"/>
                        <a:cs typeface="Times New Roman"/>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extLst>
                  <a:ext uri="{0D108BD9-81ED-4DB2-BD59-A6C34878D82A}">
                    <a16:rowId xmlns:a16="http://schemas.microsoft.com/office/drawing/2014/main" val="2579157873"/>
                  </a:ext>
                </a:extLst>
              </a:tr>
              <a:tr h="427375">
                <a:tc>
                  <a:txBody>
                    <a:bodyPr/>
                    <a:lstStyle/>
                    <a:p>
                      <a:pPr marL="53340" marR="0" lvl="0" indent="0" algn="l">
                        <a:lnSpc>
                          <a:spcPct val="100000"/>
                        </a:lnSpc>
                        <a:spcBef>
                          <a:spcPts val="430"/>
                        </a:spcBef>
                        <a:spcAft>
                          <a:spcPts val="0"/>
                        </a:spcAft>
                        <a:buNone/>
                      </a:pPr>
                      <a:r>
                        <a:rPr lang="de-AT" sz="800" b="0" i="0" u="none" strike="noStrike" noProof="0" dirty="0">
                          <a:solidFill>
                            <a:srgbClr val="3C3C3B"/>
                          </a:solidFill>
                          <a:latin typeface="Titillium"/>
                          <a:ea typeface="+mn-ea"/>
                          <a:cs typeface="+mn-cs"/>
                        </a:rPr>
                        <a:t>Privat Kunde oder Kleinunternehmer </a:t>
                      </a:r>
                      <a:r>
                        <a:rPr lang="de-DE" sz="800" b="0" i="0" u="none" strike="noStrike" dirty="0">
                          <a:solidFill>
                            <a:srgbClr val="3C3C3B"/>
                          </a:solidFill>
                          <a:latin typeface="Titillium"/>
                          <a:ea typeface="+mn-ea"/>
                          <a:cs typeface="+mn-cs"/>
                        </a:rPr>
                        <a:t>gem. § 6 Abs. 1 Z 27 UStG</a:t>
                      </a:r>
                      <a:endParaRPr lang="de-AT" sz="800" b="0" i="0" u="none" strike="noStrike" dirty="0">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marR="46355" lvl="0" indent="0" algn="ctr">
                        <a:lnSpc>
                          <a:spcPct val="100000"/>
                        </a:lnSpc>
                        <a:spcBef>
                          <a:spcPts val="430"/>
                        </a:spcBef>
                        <a:spcAft>
                          <a:spcPts val="0"/>
                        </a:spcAft>
                        <a:buClrTx/>
                        <a:buSzTx/>
                        <a:buFontTx/>
                        <a:buNone/>
                      </a:pPr>
                      <a:r>
                        <a:rPr lang="de-AT" sz="800" b="0" i="0" u="none" strike="noStrike" dirty="0">
                          <a:solidFill>
                            <a:srgbClr val="3C3C3B"/>
                          </a:solidFill>
                          <a:latin typeface="Titillium"/>
                          <a:ea typeface="+mn-ea"/>
                          <a:cs typeface="+mn-cs"/>
                        </a:rPr>
                        <a:t>10,00 ct/kWh </a:t>
                      </a:r>
                      <a:endParaRPr sz="800" b="0" i="0" u="none" strike="noStrike" dirty="0">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marR="46355" lvl="0" indent="0" algn="ctr">
                        <a:lnSpc>
                          <a:spcPct val="100000"/>
                        </a:lnSpc>
                        <a:spcBef>
                          <a:spcPts val="430"/>
                        </a:spcBef>
                        <a:spcAft>
                          <a:spcPts val="0"/>
                        </a:spcAft>
                        <a:buNone/>
                      </a:pPr>
                      <a:r>
                        <a:rPr lang="de-AT" sz="800" b="0" i="0" u="none" strike="noStrike" noProof="0" dirty="0">
                          <a:solidFill>
                            <a:srgbClr val="3C3C3B"/>
                          </a:solidFill>
                          <a:latin typeface="Titillium"/>
                          <a:ea typeface="+mn-ea"/>
                          <a:cs typeface="+mn-cs"/>
                        </a:rPr>
                        <a:t>10,00 ct/kWh</a:t>
                      </a:r>
                      <a:endParaRPr lang="de-AT" sz="800" b="0" i="0" u="none" strike="noStrike" dirty="0">
                        <a:solidFill>
                          <a:srgbClr val="3C3C3B"/>
                        </a:solidFill>
                        <a:latin typeface="Titillium"/>
                        <a:ea typeface="+mn-ea"/>
                        <a:cs typeface="+mn-cs"/>
                      </a:endParaRPr>
                    </a:p>
                  </a:txBody>
                  <a:tcPr marL="0" marR="0" marT="3768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lvl="0" indent="0" algn="ctr" defTabSz="914400">
                        <a:lnSpc>
                          <a:spcPct val="100000"/>
                        </a:lnSpc>
                        <a:spcBef>
                          <a:spcPts val="430"/>
                        </a:spcBef>
                        <a:spcAft>
                          <a:spcPts val="0"/>
                        </a:spcAft>
                        <a:buNone/>
                        <a:tabLst/>
                        <a:defRPr/>
                      </a:pPr>
                      <a:r>
                        <a:rPr lang="de-AT" sz="800" b="0" i="0" u="none" strike="noStrike" noProof="0">
                          <a:solidFill>
                            <a:srgbClr val="3C3C3B"/>
                          </a:solidFill>
                          <a:latin typeface="Titillium"/>
                          <a:ea typeface="+mn-ea"/>
                          <a:cs typeface="+mn-cs"/>
                        </a:rPr>
                        <a:t>0%</a:t>
                      </a:r>
                      <a:endParaRPr lang="de-DE" sz="800" b="0" i="0" u="none" strike="noStrike">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38373">
                <a:tc>
                  <a:txBody>
                    <a:bodyPr/>
                    <a:lstStyle/>
                    <a:p>
                      <a:pPr marL="53340" lvl="0" algn="l">
                        <a:lnSpc>
                          <a:spcPct val="100000"/>
                        </a:lnSpc>
                        <a:spcBef>
                          <a:spcPts val="430"/>
                        </a:spcBef>
                        <a:buNone/>
                      </a:pPr>
                      <a:r>
                        <a:rPr lang="de-AT" sz="800" b="0" i="0" u="none" strike="noStrike" noProof="0">
                          <a:solidFill>
                            <a:srgbClr val="3C3C3B"/>
                          </a:solidFill>
                          <a:latin typeface="Titillium"/>
                          <a:ea typeface="+mn-ea"/>
                          <a:cs typeface="+mn-cs"/>
                        </a:rPr>
                        <a:t>Unternehmen</a:t>
                      </a:r>
                      <a:endParaRPr lang="en-US" sz="800" b="0" i="0" u="none" strike="noStrike">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marR="45720" lvl="0" indent="0" algn="ctr">
                        <a:lnSpc>
                          <a:spcPct val="100000"/>
                        </a:lnSpc>
                        <a:spcBef>
                          <a:spcPts val="430"/>
                        </a:spcBef>
                        <a:spcAft>
                          <a:spcPts val="0"/>
                        </a:spcAft>
                        <a:buClrTx/>
                        <a:buSzTx/>
                        <a:buFontTx/>
                        <a:buNone/>
                      </a:pPr>
                      <a:r>
                        <a:rPr lang="de-AT" sz="800" b="0" i="0" u="none" strike="noStrike" dirty="0">
                          <a:solidFill>
                            <a:srgbClr val="3C3C3B"/>
                          </a:solidFill>
                          <a:latin typeface="Titillium"/>
                          <a:ea typeface="+mn-ea"/>
                          <a:cs typeface="+mn-cs"/>
                        </a:rPr>
                        <a:t>10,00 ct/kWh </a:t>
                      </a:r>
                      <a:endParaRPr sz="800" b="0" i="0" u="none" strike="noStrike" dirty="0">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lvl="0" algn="ctr">
                        <a:lnSpc>
                          <a:spcPct val="100000"/>
                        </a:lnSpc>
                        <a:spcBef>
                          <a:spcPts val="430"/>
                        </a:spcBef>
                        <a:spcAft>
                          <a:spcPts val="0"/>
                        </a:spcAft>
                        <a:buNone/>
                      </a:pPr>
                      <a:r>
                        <a:rPr lang="de-AT" sz="800" b="0" i="0" u="none" strike="noStrike" noProof="0" dirty="0">
                          <a:solidFill>
                            <a:srgbClr val="3C3C3B"/>
                          </a:solidFill>
                          <a:latin typeface="Titillium"/>
                          <a:ea typeface="+mn-ea"/>
                          <a:cs typeface="+mn-cs"/>
                        </a:rPr>
                        <a:t>8,33 ct/kWh</a:t>
                      </a:r>
                      <a:endParaRPr lang="de-AT" sz="800" b="0" i="0" u="none" strike="noStrike" dirty="0">
                        <a:solidFill>
                          <a:srgbClr val="3C3C3B"/>
                        </a:solidFill>
                        <a:latin typeface="Titillium"/>
                        <a:ea typeface="+mn-ea"/>
                        <a:cs typeface="+mn-cs"/>
                      </a:endParaRPr>
                    </a:p>
                  </a:txBody>
                  <a:tcPr marL="0" marR="0" marT="3768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lvl="0" indent="0" algn="ctr">
                        <a:lnSpc>
                          <a:spcPct val="100000"/>
                        </a:lnSpc>
                        <a:spcBef>
                          <a:spcPts val="430"/>
                        </a:spcBef>
                        <a:spcAft>
                          <a:spcPts val="0"/>
                        </a:spcAft>
                        <a:buNone/>
                      </a:pPr>
                      <a:r>
                        <a:rPr lang="de-AT" sz="800" b="0" i="0" u="none" strike="noStrike">
                          <a:solidFill>
                            <a:srgbClr val="3C3C3B"/>
                          </a:solidFill>
                          <a:latin typeface="Titillium"/>
                          <a:ea typeface="+mn-ea"/>
                          <a:cs typeface="+mn-cs"/>
                        </a:rPr>
                        <a:t>20%</a:t>
                      </a:r>
                      <a:endParaRPr lang="de-DE" sz="800" b="0" i="0" u="none" strike="noStrike">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59322">
                <a:tc>
                  <a:txBody>
                    <a:bodyPr/>
                    <a:lstStyle/>
                    <a:p>
                      <a:pPr marL="53340" lvl="0" algn="l">
                        <a:lnSpc>
                          <a:spcPct val="100000"/>
                        </a:lnSpc>
                        <a:spcBef>
                          <a:spcPts val="430"/>
                        </a:spcBef>
                        <a:buNone/>
                      </a:pPr>
                      <a:r>
                        <a:rPr lang="de-AT" sz="800" b="0" i="0" u="none" strike="noStrike" noProof="0">
                          <a:solidFill>
                            <a:srgbClr val="3C3C3B"/>
                          </a:solidFill>
                          <a:latin typeface="Titillium"/>
                          <a:ea typeface="+mn-ea"/>
                          <a:cs typeface="+mn-cs"/>
                        </a:rPr>
                        <a:t>Land- und Forstwirt pauschaliert</a:t>
                      </a:r>
                      <a:endParaRPr lang="en-US" sz="800" b="0" i="0" u="none" strike="noStrike">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marR="46355" lvl="0" indent="0" algn="ctr">
                        <a:lnSpc>
                          <a:spcPct val="100000"/>
                        </a:lnSpc>
                        <a:spcBef>
                          <a:spcPts val="430"/>
                        </a:spcBef>
                        <a:spcAft>
                          <a:spcPts val="0"/>
                        </a:spcAft>
                        <a:buNone/>
                      </a:pPr>
                      <a:r>
                        <a:rPr lang="de-AT" sz="800" b="0" i="0" u="none" strike="noStrike" noProof="0" dirty="0">
                          <a:solidFill>
                            <a:srgbClr val="3C3C3B"/>
                          </a:solidFill>
                          <a:latin typeface="Titillium"/>
                          <a:ea typeface="+mn-ea"/>
                          <a:cs typeface="+mn-cs"/>
                        </a:rPr>
                        <a:t>10,00 ct/kWh </a:t>
                      </a:r>
                      <a:endParaRPr lang="de-DE" sz="800" b="0" i="0" u="none" strike="noStrike" dirty="0">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lvl="0" algn="ctr">
                        <a:lnSpc>
                          <a:spcPct val="100000"/>
                        </a:lnSpc>
                        <a:spcBef>
                          <a:spcPts val="430"/>
                        </a:spcBef>
                        <a:spcAft>
                          <a:spcPts val="0"/>
                        </a:spcAft>
                        <a:buNone/>
                      </a:pPr>
                      <a:r>
                        <a:rPr lang="de-AT" sz="800" b="0" i="0" u="none" strike="noStrike" noProof="0" dirty="0">
                          <a:solidFill>
                            <a:srgbClr val="3C3C3B"/>
                          </a:solidFill>
                          <a:latin typeface="Titillium"/>
                          <a:ea typeface="+mn-ea"/>
                          <a:cs typeface="+mn-cs"/>
                        </a:rPr>
                        <a:t>8,85 ct/kWh</a:t>
                      </a:r>
                    </a:p>
                  </a:txBody>
                  <a:tcPr marL="0" marR="0" marT="37686"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53340" lvl="0" indent="0" algn="ctr">
                        <a:lnSpc>
                          <a:spcPct val="100000"/>
                        </a:lnSpc>
                        <a:spcBef>
                          <a:spcPts val="430"/>
                        </a:spcBef>
                        <a:spcAft>
                          <a:spcPts val="0"/>
                        </a:spcAft>
                        <a:buNone/>
                      </a:pPr>
                      <a:r>
                        <a:rPr lang="de-AT" sz="800" b="0" i="0" u="none" strike="noStrike" dirty="0">
                          <a:solidFill>
                            <a:srgbClr val="3C3C3B"/>
                          </a:solidFill>
                          <a:latin typeface="Titillium"/>
                          <a:ea typeface="+mn-ea"/>
                          <a:cs typeface="+mn-cs"/>
                        </a:rPr>
                        <a:t>13%</a:t>
                      </a:r>
                      <a:endParaRPr lang="de-DE" sz="800" b="0" i="0" u="none" strike="noStrike" dirty="0">
                        <a:solidFill>
                          <a:srgbClr val="3C3C3B"/>
                        </a:solidFill>
                        <a:latin typeface="Titillium"/>
                        <a:ea typeface="+mn-ea"/>
                        <a:cs typeface="+mn-cs"/>
                      </a:endParaRPr>
                    </a:p>
                  </a:txBody>
                  <a:tcPr marL="0" marR="0" marT="37687"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2859745"/>
                  </a:ext>
                </a:extLst>
              </a:tr>
            </a:tbl>
          </a:graphicData>
        </a:graphic>
      </p:graphicFrame>
      <p:graphicFrame>
        <p:nvGraphicFramePr>
          <p:cNvPr id="7" name="Tabelle 6">
            <a:extLst>
              <a:ext uri="{FF2B5EF4-FFF2-40B4-BE49-F238E27FC236}">
                <a16:creationId xmlns:a16="http://schemas.microsoft.com/office/drawing/2014/main" id="{DB5B76F3-0504-F21A-7D44-B8B13247EDA5}"/>
              </a:ext>
            </a:extLst>
          </p:cNvPr>
          <p:cNvGraphicFramePr>
            <a:graphicFrameLocks noGrp="1"/>
          </p:cNvGraphicFramePr>
          <p:nvPr>
            <p:extLst>
              <p:ext uri="{D42A27DB-BD31-4B8C-83A1-F6EECF244321}">
                <p14:modId xmlns:p14="http://schemas.microsoft.com/office/powerpoint/2010/main" val="615080318"/>
              </p:ext>
            </p:extLst>
          </p:nvPr>
        </p:nvGraphicFramePr>
        <p:xfrm>
          <a:off x="6217656" y="2634398"/>
          <a:ext cx="5723950" cy="1167487"/>
        </p:xfrm>
        <a:graphic>
          <a:graphicData uri="http://schemas.openxmlformats.org/drawingml/2006/table">
            <a:tbl>
              <a:tblPr firstRow="1" bandRow="1">
                <a:tableStyleId>{2D5ABB26-0587-4C30-8999-92F81FD0307C}</a:tableStyleId>
              </a:tblPr>
              <a:tblGrid>
                <a:gridCol w="2960781">
                  <a:extLst>
                    <a:ext uri="{9D8B030D-6E8A-4147-A177-3AD203B41FA5}">
                      <a16:colId xmlns:a16="http://schemas.microsoft.com/office/drawing/2014/main" val="381042787"/>
                    </a:ext>
                  </a:extLst>
                </a:gridCol>
                <a:gridCol w="2763169">
                  <a:extLst>
                    <a:ext uri="{9D8B030D-6E8A-4147-A177-3AD203B41FA5}">
                      <a16:colId xmlns:a16="http://schemas.microsoft.com/office/drawing/2014/main" val="3096923910"/>
                    </a:ext>
                  </a:extLst>
                </a:gridCol>
              </a:tblGrid>
              <a:tr h="402475">
                <a:tc>
                  <a:txBody>
                    <a:bodyPr/>
                    <a:lstStyle/>
                    <a:p>
                      <a:pPr marL="53340" lvl="0" algn="l">
                        <a:lnSpc>
                          <a:spcPct val="100000"/>
                        </a:lnSpc>
                        <a:spcBef>
                          <a:spcPts val="0"/>
                        </a:spcBef>
                        <a:buNone/>
                      </a:pPr>
                      <a:r>
                        <a:rPr lang="de-DE" sz="1050" b="1" i="0" u="none" strike="noStrike" noProof="0" dirty="0">
                          <a:solidFill>
                            <a:srgbClr val="3C3C3B"/>
                          </a:solidFill>
                          <a:latin typeface="Titillium"/>
                        </a:rPr>
                        <a:t>KLUUB Servicebeitrag</a:t>
                      </a:r>
                    </a:p>
                  </a:txBody>
                  <a:tcPr marL="0" marR="0" marT="3600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lvl="0" algn="ctr">
                        <a:lnSpc>
                          <a:spcPct val="100000"/>
                        </a:lnSpc>
                        <a:spcBef>
                          <a:spcPts val="0"/>
                        </a:spcBef>
                        <a:buNone/>
                      </a:pPr>
                      <a:r>
                        <a:rPr lang="de-DE" sz="1050" b="1" dirty="0">
                          <a:solidFill>
                            <a:srgbClr val="3C3C3B"/>
                          </a:solidFill>
                          <a:latin typeface="Titillium"/>
                          <a:cs typeface="Times New Roman"/>
                        </a:rPr>
                        <a:t>Tarif Strombezug und Einspeisung</a:t>
                      </a:r>
                      <a:br>
                        <a:rPr lang="de-DE" sz="1050" b="1" dirty="0">
                          <a:solidFill>
                            <a:srgbClr val="3C3C3B"/>
                          </a:solidFill>
                          <a:latin typeface="Titillium"/>
                          <a:cs typeface="Times New Roman"/>
                        </a:rPr>
                      </a:br>
                      <a:r>
                        <a:rPr lang="de-DE" sz="900" b="1" dirty="0">
                          <a:solidFill>
                            <a:srgbClr val="3C3C3B"/>
                          </a:solidFill>
                          <a:latin typeface="Titillium"/>
                          <a:cs typeface="Times New Roman"/>
                        </a:rPr>
                        <a:t>(ct/kWh, inkl. 0% MwSt.)</a:t>
                      </a:r>
                    </a:p>
                  </a:txBody>
                  <a:tcPr marL="0" marR="0" marT="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extLst>
                  <a:ext uri="{0D108BD9-81ED-4DB2-BD59-A6C34878D82A}">
                    <a16:rowId xmlns:a16="http://schemas.microsoft.com/office/drawing/2014/main" val="1090505731"/>
                  </a:ext>
                </a:extLst>
              </a:tr>
              <a:tr h="255004">
                <a:tc>
                  <a:txBody>
                    <a:bodyPr/>
                    <a:lstStyle/>
                    <a:p>
                      <a:pPr marL="53340" marR="0" lvl="0" indent="0" algn="l">
                        <a:lnSpc>
                          <a:spcPct val="100000"/>
                        </a:lnSpc>
                        <a:spcBef>
                          <a:spcPts val="430"/>
                        </a:spcBef>
                        <a:spcAft>
                          <a:spcPts val="0"/>
                        </a:spcAft>
                        <a:buNone/>
                      </a:pPr>
                      <a:r>
                        <a:rPr lang="de-DE" sz="1050" b="0" i="0" u="none" strike="noStrike" noProof="0" dirty="0">
                          <a:solidFill>
                            <a:srgbClr val="3C3C3B"/>
                          </a:solidFill>
                          <a:latin typeface="Titillium"/>
                          <a:ea typeface="+mn-ea"/>
                          <a:cs typeface="+mn-cs"/>
                        </a:rPr>
                        <a:t>Unter 200.000 kWh</a:t>
                      </a:r>
                      <a:endParaRPr lang="de-AT" sz="1050" b="0" i="0" u="none" strike="noStrike" dirty="0">
                        <a:solidFill>
                          <a:srgbClr val="3C3C3B"/>
                        </a:solidFill>
                        <a:latin typeface="Titillium"/>
                        <a:ea typeface="+mn-ea"/>
                        <a:cs typeface="+mn-cs"/>
                      </a:endParaRP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53340" marR="46355" lvl="0" indent="0" algn="ctr">
                        <a:lnSpc>
                          <a:spcPct val="100000"/>
                        </a:lnSpc>
                        <a:spcBef>
                          <a:spcPts val="430"/>
                        </a:spcBef>
                        <a:spcAft>
                          <a:spcPts val="0"/>
                        </a:spcAft>
                        <a:buClrTx/>
                        <a:buSzTx/>
                        <a:buFontTx/>
                        <a:buNone/>
                      </a:pPr>
                      <a:r>
                        <a:rPr lang="de-AT" sz="1050" b="0" i="0" u="none" strike="noStrike" dirty="0">
                          <a:solidFill>
                            <a:srgbClr val="3C3C3B"/>
                          </a:solidFill>
                          <a:latin typeface="Titillium"/>
                          <a:ea typeface="+mn-ea"/>
                          <a:cs typeface="+mn-cs"/>
                        </a:rPr>
                        <a:t>1,2 Ct/kWh</a:t>
                      </a: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08844064"/>
                  </a:ext>
                </a:extLst>
              </a:tr>
              <a:tr h="255004">
                <a:tc>
                  <a:txBody>
                    <a:bodyPr/>
                    <a:lstStyle/>
                    <a:p>
                      <a:pPr marL="53340" marR="0" lvl="0" indent="0" algn="l">
                        <a:lnSpc>
                          <a:spcPct val="100000"/>
                        </a:lnSpc>
                        <a:spcBef>
                          <a:spcPts val="430"/>
                        </a:spcBef>
                        <a:spcAft>
                          <a:spcPts val="0"/>
                        </a:spcAft>
                        <a:buNone/>
                      </a:pPr>
                      <a:r>
                        <a:rPr lang="de-AT" sz="1050" b="0" i="0" u="none" strike="noStrike" dirty="0">
                          <a:solidFill>
                            <a:srgbClr val="3C3C3B"/>
                          </a:solidFill>
                          <a:latin typeface="Titillium"/>
                          <a:ea typeface="+mn-ea"/>
                          <a:cs typeface="+mn-cs"/>
                        </a:rPr>
                        <a:t>Über 200.000 kWh</a:t>
                      </a:r>
                    </a:p>
                  </a:txBody>
                  <a:tcPr marL="0" marR="0" marT="44216" marB="0">
                    <a:lnL>
                      <a:noFill/>
                    </a:lnL>
                    <a:lnR>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53340" marR="46355" lvl="0" indent="0" algn="ctr">
                        <a:lnSpc>
                          <a:spcPct val="100000"/>
                        </a:lnSpc>
                        <a:spcBef>
                          <a:spcPts val="430"/>
                        </a:spcBef>
                        <a:spcAft>
                          <a:spcPts val="0"/>
                        </a:spcAft>
                        <a:buClrTx/>
                        <a:buSzTx/>
                        <a:buFontTx/>
                        <a:buNone/>
                      </a:pPr>
                      <a:r>
                        <a:rPr lang="de-DE" sz="1050" b="0" i="0" u="none" strike="noStrike" dirty="0">
                          <a:solidFill>
                            <a:srgbClr val="3C3C3B"/>
                          </a:solidFill>
                          <a:latin typeface="Titillium"/>
                          <a:ea typeface="+mn-ea"/>
                          <a:cs typeface="+mn-cs"/>
                        </a:rPr>
                        <a:t>1,0 Ct/kWh</a:t>
                      </a:r>
                    </a:p>
                  </a:txBody>
                  <a:tcPr marL="0" marR="0" marT="44216" marB="0">
                    <a:lnL>
                      <a:noFill/>
                    </a:lnL>
                    <a:lnR>
                      <a:noFill/>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30882851"/>
                  </a:ext>
                </a:extLst>
              </a:tr>
              <a:tr h="255004">
                <a:tc>
                  <a:txBody>
                    <a:bodyPr/>
                    <a:lstStyle/>
                    <a:p>
                      <a:pPr marL="53340" marR="0" lvl="0" indent="0" algn="l">
                        <a:lnSpc>
                          <a:spcPct val="100000"/>
                        </a:lnSpc>
                        <a:spcBef>
                          <a:spcPts val="430"/>
                        </a:spcBef>
                        <a:spcAft>
                          <a:spcPts val="0"/>
                        </a:spcAft>
                        <a:buNone/>
                      </a:pPr>
                      <a:endParaRPr lang="de-AT" sz="1050" b="0" i="0" u="none" strike="noStrike" dirty="0">
                        <a:solidFill>
                          <a:srgbClr val="3C3C3B"/>
                        </a:solidFill>
                        <a:latin typeface="Titillium"/>
                        <a:ea typeface="+mn-ea"/>
                        <a:cs typeface="+mn-cs"/>
                      </a:endParaRPr>
                    </a:p>
                  </a:txBody>
                  <a:tcPr marL="0" marR="0" marT="44216" marB="0">
                    <a:lnL>
                      <a:noFill/>
                    </a:lnL>
                    <a:lnR>
                      <a:noFill/>
                    </a:lnR>
                    <a:lnT w="6350" cap="flat" cmpd="sng" algn="ctr">
                      <a:solidFill>
                        <a:schemeClr val="bg1">
                          <a:lumMod val="50000"/>
                        </a:schemeClr>
                      </a:solidFill>
                      <a:prstDash val="solid"/>
                      <a:round/>
                      <a:headEnd type="none" w="med" len="med"/>
                      <a:tailEnd type="none" w="med" len="med"/>
                    </a:lnT>
                    <a:lnB w="6350">
                      <a:noFill/>
                      <a:prstDash val="solid"/>
                    </a:lnB>
                    <a:lnTlToBr w="12700" cmpd="sng">
                      <a:noFill/>
                      <a:prstDash val="solid"/>
                    </a:lnTlToBr>
                    <a:lnBlToTr w="12700" cmpd="sng">
                      <a:noFill/>
                      <a:prstDash val="solid"/>
                    </a:lnBlToTr>
                  </a:tcPr>
                </a:tc>
                <a:tc>
                  <a:txBody>
                    <a:bodyPr/>
                    <a:lstStyle/>
                    <a:p>
                      <a:pPr marL="53340" marR="46355" lvl="0" indent="0" algn="ctr">
                        <a:lnSpc>
                          <a:spcPct val="100000"/>
                        </a:lnSpc>
                        <a:spcBef>
                          <a:spcPts val="430"/>
                        </a:spcBef>
                        <a:spcAft>
                          <a:spcPts val="0"/>
                        </a:spcAft>
                        <a:buClrTx/>
                        <a:buSzTx/>
                        <a:buFontTx/>
                        <a:buNone/>
                      </a:pPr>
                      <a:endParaRPr lang="de-DE" sz="1050" b="0" i="0" u="none" strike="noStrike" dirty="0">
                        <a:solidFill>
                          <a:srgbClr val="3C3C3B"/>
                        </a:solidFill>
                        <a:latin typeface="Titillium"/>
                        <a:ea typeface="+mn-ea"/>
                        <a:cs typeface="+mn-cs"/>
                      </a:endParaRPr>
                    </a:p>
                  </a:txBody>
                  <a:tcPr marL="0" marR="0" marT="44216" marB="0">
                    <a:lnL>
                      <a:noFill/>
                    </a:lnL>
                    <a:lnR>
                      <a:noFill/>
                    </a:lnR>
                    <a:lnT w="6350" cap="flat" cmpd="sng" algn="ctr">
                      <a:solidFill>
                        <a:schemeClr val="bg1">
                          <a:lumMod val="50000"/>
                        </a:schemeClr>
                      </a:solidFill>
                      <a:prstDash val="solid"/>
                      <a:round/>
                      <a:headEnd type="none" w="med" len="med"/>
                      <a:tailEnd type="none" w="med" len="med"/>
                    </a:lnT>
                    <a:lnB w="6350">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375475064"/>
                  </a:ext>
                </a:extLst>
              </a:tr>
            </a:tbl>
          </a:graphicData>
        </a:graphic>
      </p:graphicFrame>
      <p:graphicFrame>
        <p:nvGraphicFramePr>
          <p:cNvPr id="10" name="Tabelle 9">
            <a:extLst>
              <a:ext uri="{FF2B5EF4-FFF2-40B4-BE49-F238E27FC236}">
                <a16:creationId xmlns:a16="http://schemas.microsoft.com/office/drawing/2014/main" id="{C20EBC1E-F16D-7B5A-FB36-31A4B2A53567}"/>
              </a:ext>
            </a:extLst>
          </p:cNvPr>
          <p:cNvGraphicFramePr>
            <a:graphicFrameLocks noGrp="1"/>
          </p:cNvGraphicFramePr>
          <p:nvPr>
            <p:extLst>
              <p:ext uri="{D42A27DB-BD31-4B8C-83A1-F6EECF244321}">
                <p14:modId xmlns:p14="http://schemas.microsoft.com/office/powerpoint/2010/main" val="3014809208"/>
              </p:ext>
            </p:extLst>
          </p:nvPr>
        </p:nvGraphicFramePr>
        <p:xfrm>
          <a:off x="6217656" y="5065433"/>
          <a:ext cx="5723950" cy="657479"/>
        </p:xfrm>
        <a:graphic>
          <a:graphicData uri="http://schemas.openxmlformats.org/drawingml/2006/table">
            <a:tbl>
              <a:tblPr firstRow="1" bandRow="1">
                <a:tableStyleId>{2D5ABB26-0587-4C30-8999-92F81FD0307C}</a:tableStyleId>
              </a:tblPr>
              <a:tblGrid>
                <a:gridCol w="2960781">
                  <a:extLst>
                    <a:ext uri="{9D8B030D-6E8A-4147-A177-3AD203B41FA5}">
                      <a16:colId xmlns:a16="http://schemas.microsoft.com/office/drawing/2014/main" val="3459304228"/>
                    </a:ext>
                  </a:extLst>
                </a:gridCol>
                <a:gridCol w="2763169">
                  <a:extLst>
                    <a:ext uri="{9D8B030D-6E8A-4147-A177-3AD203B41FA5}">
                      <a16:colId xmlns:a16="http://schemas.microsoft.com/office/drawing/2014/main" val="2666039589"/>
                    </a:ext>
                  </a:extLst>
                </a:gridCol>
              </a:tblGrid>
              <a:tr h="402475">
                <a:tc>
                  <a:txBody>
                    <a:bodyPr/>
                    <a:lstStyle/>
                    <a:p>
                      <a:pPr marL="53340" lvl="0" algn="l">
                        <a:lnSpc>
                          <a:spcPct val="100000"/>
                        </a:lnSpc>
                        <a:spcBef>
                          <a:spcPts val="0"/>
                        </a:spcBef>
                        <a:buNone/>
                      </a:pPr>
                      <a:r>
                        <a:rPr lang="de-DE" sz="1000" b="1" i="0" u="none" strike="noStrike" noProof="0" dirty="0">
                          <a:solidFill>
                            <a:srgbClr val="3C3C3B"/>
                          </a:solidFill>
                          <a:latin typeface="Titillium Web SemiBold" pitchFamily="2" charset="77"/>
                        </a:rPr>
                        <a:t>KAUTION</a:t>
                      </a:r>
                    </a:p>
                  </a:txBody>
                  <a:tcPr marL="0" marR="0" marT="3600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lvl="0" algn="ctr">
                        <a:lnSpc>
                          <a:spcPct val="100000"/>
                        </a:lnSpc>
                        <a:spcBef>
                          <a:spcPts val="0"/>
                        </a:spcBef>
                        <a:buNone/>
                      </a:pPr>
                      <a:r>
                        <a:rPr lang="de-DE" sz="1000" b="1" dirty="0">
                          <a:solidFill>
                            <a:srgbClr val="3C3C3B"/>
                          </a:solidFill>
                          <a:latin typeface="Titillium"/>
                          <a:cs typeface="Times New Roman"/>
                        </a:rPr>
                        <a:t>BETRAG</a:t>
                      </a:r>
                    </a:p>
                  </a:txBody>
                  <a:tcPr marL="0" marR="0" marT="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extLst>
                  <a:ext uri="{0D108BD9-81ED-4DB2-BD59-A6C34878D82A}">
                    <a16:rowId xmlns:a16="http://schemas.microsoft.com/office/drawing/2014/main" val="1914816986"/>
                  </a:ext>
                </a:extLst>
              </a:tr>
              <a:tr h="255004">
                <a:tc>
                  <a:txBody>
                    <a:bodyPr/>
                    <a:lstStyle/>
                    <a:p>
                      <a:pPr marL="53340" marR="0" lvl="0" indent="0" algn="l">
                        <a:lnSpc>
                          <a:spcPct val="100000"/>
                        </a:lnSpc>
                        <a:spcBef>
                          <a:spcPts val="430"/>
                        </a:spcBef>
                        <a:spcAft>
                          <a:spcPts val="0"/>
                        </a:spcAft>
                        <a:buNone/>
                      </a:pPr>
                      <a:r>
                        <a:rPr lang="de-AT" sz="1050" b="0" i="0" u="none" strike="noStrike" dirty="0">
                          <a:solidFill>
                            <a:srgbClr val="3C3C3B"/>
                          </a:solidFill>
                          <a:latin typeface="Titillium"/>
                          <a:ea typeface="+mn-ea"/>
                          <a:cs typeface="+mn-cs"/>
                        </a:rPr>
                        <a:t>Kaution</a:t>
                      </a: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53340" marR="46355" lvl="0" indent="0" algn="ctr">
                        <a:lnSpc>
                          <a:spcPct val="100000"/>
                        </a:lnSpc>
                        <a:spcBef>
                          <a:spcPts val="430"/>
                        </a:spcBef>
                        <a:spcAft>
                          <a:spcPts val="0"/>
                        </a:spcAft>
                        <a:buClrTx/>
                        <a:buSzTx/>
                        <a:buFontTx/>
                        <a:buNone/>
                      </a:pPr>
                      <a:r>
                        <a:rPr lang="de-AT" sz="1050" b="0" i="0" u="none" strike="noStrike" dirty="0">
                          <a:solidFill>
                            <a:srgbClr val="3C3C3B"/>
                          </a:solidFill>
                          <a:latin typeface="Titillium"/>
                          <a:ea typeface="+mn-ea"/>
                          <a:cs typeface="+mn-cs"/>
                        </a:rPr>
                        <a:t>50 € </a:t>
                      </a: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0074757"/>
                  </a:ext>
                </a:extLst>
              </a:tr>
            </a:tbl>
          </a:graphicData>
        </a:graphic>
      </p:graphicFrame>
      <p:sp>
        <p:nvSpPr>
          <p:cNvPr id="11" name="Textplatzhalter 4">
            <a:extLst>
              <a:ext uri="{FF2B5EF4-FFF2-40B4-BE49-F238E27FC236}">
                <a16:creationId xmlns:a16="http://schemas.microsoft.com/office/drawing/2014/main" id="{6BFBCE06-D70D-6326-5C50-5FD116FAC697}"/>
              </a:ext>
            </a:extLst>
          </p:cNvPr>
          <p:cNvSpPr txBox="1">
            <a:spLocks/>
          </p:cNvSpPr>
          <p:nvPr/>
        </p:nvSpPr>
        <p:spPr>
          <a:xfrm>
            <a:off x="6217657" y="440150"/>
            <a:ext cx="3595034" cy="32971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rgbClr val="EB5032"/>
              </a:buClr>
              <a:buSzPct val="110000"/>
              <a:buFont typeface="Arial" panose="020B0604020202020204" pitchFamily="34" charset="0"/>
              <a:buNone/>
              <a:tabLst/>
              <a:defRPr lang="de-DE" sz="1600" b="1" i="0" kern="1200" cap="all" baseline="0" dirty="0" smtClean="0">
                <a:solidFill>
                  <a:srgbClr val="EB5032"/>
                </a:solidFill>
                <a:latin typeface="Titillium Web SemiBold" pitchFamily="2" charset="77"/>
                <a:ea typeface="+mn-ea"/>
                <a:cs typeface="+mn-cs"/>
              </a:defRPr>
            </a:lvl1pPr>
            <a:lvl2pPr marL="673100" indent="-215900"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800" kern="1200">
                <a:solidFill>
                  <a:srgbClr val="3C3C3C"/>
                </a:solidFill>
                <a:latin typeface="Titillium Web" pitchFamily="2" charset="77"/>
                <a:ea typeface="+mn-ea"/>
                <a:cs typeface="+mn-cs"/>
              </a:defRPr>
            </a:lvl2pPr>
            <a:lvl3pPr marL="1112838" indent="-198438"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600" kern="1200">
                <a:solidFill>
                  <a:srgbClr val="3C3C3C"/>
                </a:solidFill>
                <a:latin typeface="Titillium Web" pitchFamily="2" charset="77"/>
                <a:ea typeface="+mn-ea"/>
                <a:cs typeface="+mn-cs"/>
              </a:defRPr>
            </a:lvl3pPr>
            <a:lvl4pPr marL="1566863" indent="-195263" algn="l" defTabSz="914400" rtl="0" eaLnBrk="1" latinLnBrk="0" hangingPunct="1">
              <a:lnSpc>
                <a:spcPct val="90000"/>
              </a:lnSpc>
              <a:spcBef>
                <a:spcPts val="500"/>
              </a:spcBef>
              <a:buClr>
                <a:srgbClr val="EB5032"/>
              </a:buClr>
              <a:buSzPct val="110000"/>
              <a:buFont typeface="Arial" panose="020B0604020202020204" pitchFamily="34" charset="0"/>
              <a:buChar char="•"/>
              <a:tabLst/>
              <a:defRPr sz="1400" kern="1200">
                <a:solidFill>
                  <a:srgbClr val="3C3C3C"/>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2">
                    <a:lumMod val="75000"/>
                  </a:schemeClr>
                </a:solidFill>
                <a:latin typeface="Titillium Web" pitchFamily="2" charset="77"/>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sz="2000" dirty="0"/>
              <a:t>Tarifblatt</a:t>
            </a:r>
          </a:p>
        </p:txBody>
      </p:sp>
      <p:pic>
        <p:nvPicPr>
          <p:cNvPr id="3" name="Grafik 2" descr="Ein Bild, das Symbol, Schrift, Design enthält.&#10;&#10;Automatisch generierte Beschreibung">
            <a:extLst>
              <a:ext uri="{FF2B5EF4-FFF2-40B4-BE49-F238E27FC236}">
                <a16:creationId xmlns:a16="http://schemas.microsoft.com/office/drawing/2014/main" id="{C2E9011B-23D9-887C-679D-70F5EE8EEABE}"/>
              </a:ext>
            </a:extLst>
          </p:cNvPr>
          <p:cNvPicPr>
            <a:picLocks noChangeAspect="1"/>
          </p:cNvPicPr>
          <p:nvPr/>
        </p:nvPicPr>
        <p:blipFill>
          <a:blip r:embed="rId3"/>
          <a:stretch>
            <a:fillRect/>
          </a:stretch>
        </p:blipFill>
        <p:spPr>
          <a:xfrm>
            <a:off x="11293640" y="63371"/>
            <a:ext cx="750409" cy="750409"/>
          </a:xfrm>
          <a:prstGeom prst="rect">
            <a:avLst/>
          </a:prstGeom>
        </p:spPr>
      </p:pic>
      <p:graphicFrame>
        <p:nvGraphicFramePr>
          <p:cNvPr id="8" name="Tabelle 7">
            <a:extLst>
              <a:ext uri="{FF2B5EF4-FFF2-40B4-BE49-F238E27FC236}">
                <a16:creationId xmlns:a16="http://schemas.microsoft.com/office/drawing/2014/main" id="{283B7D33-613F-86F4-3053-CC77105DF16F}"/>
              </a:ext>
            </a:extLst>
          </p:cNvPr>
          <p:cNvGraphicFramePr>
            <a:graphicFrameLocks noGrp="1"/>
          </p:cNvGraphicFramePr>
          <p:nvPr>
            <p:extLst>
              <p:ext uri="{D42A27DB-BD31-4B8C-83A1-F6EECF244321}">
                <p14:modId xmlns:p14="http://schemas.microsoft.com/office/powerpoint/2010/main" val="149727287"/>
              </p:ext>
            </p:extLst>
          </p:nvPr>
        </p:nvGraphicFramePr>
        <p:xfrm>
          <a:off x="6217656" y="3879325"/>
          <a:ext cx="5723950" cy="766731"/>
        </p:xfrm>
        <a:graphic>
          <a:graphicData uri="http://schemas.openxmlformats.org/drawingml/2006/table">
            <a:tbl>
              <a:tblPr firstRow="1" bandRow="1">
                <a:tableStyleId>{2D5ABB26-0587-4C30-8999-92F81FD0307C}</a:tableStyleId>
              </a:tblPr>
              <a:tblGrid>
                <a:gridCol w="2960781">
                  <a:extLst>
                    <a:ext uri="{9D8B030D-6E8A-4147-A177-3AD203B41FA5}">
                      <a16:colId xmlns:a16="http://schemas.microsoft.com/office/drawing/2014/main" val="3459304228"/>
                    </a:ext>
                  </a:extLst>
                </a:gridCol>
                <a:gridCol w="2763169">
                  <a:extLst>
                    <a:ext uri="{9D8B030D-6E8A-4147-A177-3AD203B41FA5}">
                      <a16:colId xmlns:a16="http://schemas.microsoft.com/office/drawing/2014/main" val="2666039589"/>
                    </a:ext>
                  </a:extLst>
                </a:gridCol>
              </a:tblGrid>
              <a:tr h="402475">
                <a:tc>
                  <a:txBody>
                    <a:bodyPr/>
                    <a:lstStyle/>
                    <a:p>
                      <a:pPr marL="53340" lvl="0" algn="l">
                        <a:lnSpc>
                          <a:spcPct val="100000"/>
                        </a:lnSpc>
                        <a:spcBef>
                          <a:spcPts val="0"/>
                        </a:spcBef>
                        <a:buNone/>
                      </a:pPr>
                      <a:r>
                        <a:rPr lang="de-DE" sz="1000" b="1" i="0" u="none" strike="noStrike" noProof="0" dirty="0">
                          <a:solidFill>
                            <a:srgbClr val="3C3C3B"/>
                          </a:solidFill>
                          <a:latin typeface="Titillium Web SemiBold" pitchFamily="2" charset="77"/>
                        </a:rPr>
                        <a:t>Betriebskosten</a:t>
                      </a:r>
                    </a:p>
                  </a:txBody>
                  <a:tcPr marL="0" marR="0" marT="3600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tc>
                  <a:txBody>
                    <a:bodyPr/>
                    <a:lstStyle/>
                    <a:p>
                      <a:pPr lvl="0" algn="ctr">
                        <a:lnSpc>
                          <a:spcPct val="100000"/>
                        </a:lnSpc>
                        <a:spcBef>
                          <a:spcPts val="0"/>
                        </a:spcBef>
                        <a:buNone/>
                      </a:pPr>
                      <a:r>
                        <a:rPr lang="de-DE" sz="1000" b="1" dirty="0">
                          <a:solidFill>
                            <a:srgbClr val="3C3C3B"/>
                          </a:solidFill>
                          <a:latin typeface="Titillium"/>
                          <a:cs typeface="Times New Roman"/>
                        </a:rPr>
                        <a:t>Betrag (inkl. 0% MwSt.)</a:t>
                      </a:r>
                    </a:p>
                  </a:txBody>
                  <a:tcPr marL="0" marR="0" marT="0" marB="0" anchor="ctr">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BDCD6"/>
                    </a:solidFill>
                  </a:tcPr>
                </a:tc>
                <a:extLst>
                  <a:ext uri="{0D108BD9-81ED-4DB2-BD59-A6C34878D82A}">
                    <a16:rowId xmlns:a16="http://schemas.microsoft.com/office/drawing/2014/main" val="1914816986"/>
                  </a:ext>
                </a:extLst>
              </a:tr>
              <a:tr h="255004">
                <a:tc>
                  <a:txBody>
                    <a:bodyPr/>
                    <a:lstStyle/>
                    <a:p>
                      <a:pPr marL="53340" marR="0" lvl="0" indent="0" algn="l">
                        <a:lnSpc>
                          <a:spcPct val="100000"/>
                        </a:lnSpc>
                        <a:spcBef>
                          <a:spcPts val="430"/>
                        </a:spcBef>
                        <a:spcAft>
                          <a:spcPts val="0"/>
                        </a:spcAft>
                        <a:buNone/>
                      </a:pPr>
                      <a:r>
                        <a:rPr lang="de-AT" sz="1050" b="0" i="0" u="none" strike="noStrike" dirty="0">
                          <a:solidFill>
                            <a:srgbClr val="3C3C3B"/>
                          </a:solidFill>
                          <a:latin typeface="Titillium"/>
                          <a:ea typeface="+mn-ea"/>
                          <a:cs typeface="+mn-cs"/>
                        </a:rPr>
                        <a:t>Betriebskosten pro Standort</a:t>
                      </a:r>
                      <a:br>
                        <a:rPr lang="de-AT" sz="1050" b="0" i="0" u="none" strike="noStrike" dirty="0">
                          <a:solidFill>
                            <a:srgbClr val="3C3C3B"/>
                          </a:solidFill>
                          <a:latin typeface="Titillium"/>
                          <a:ea typeface="+mn-ea"/>
                          <a:cs typeface="+mn-cs"/>
                        </a:rPr>
                      </a:br>
                      <a:r>
                        <a:rPr lang="de-AT" sz="1050" b="0" i="0" u="none" strike="noStrike" dirty="0">
                          <a:solidFill>
                            <a:srgbClr val="3C3C3B"/>
                          </a:solidFill>
                          <a:latin typeface="Titillium"/>
                          <a:ea typeface="+mn-ea"/>
                          <a:cs typeface="+mn-cs"/>
                        </a:rPr>
                        <a:t>3 ZPs</a:t>
                      </a: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53340" marR="46355" lvl="0" indent="0" algn="ctr">
                        <a:lnSpc>
                          <a:spcPct val="100000"/>
                        </a:lnSpc>
                        <a:spcBef>
                          <a:spcPts val="430"/>
                        </a:spcBef>
                        <a:spcAft>
                          <a:spcPts val="0"/>
                        </a:spcAft>
                        <a:buClrTx/>
                        <a:buSzTx/>
                        <a:buFontTx/>
                        <a:buNone/>
                      </a:pPr>
                      <a:r>
                        <a:rPr lang="de-AT" sz="1050" b="0" i="0" u="none" strike="noStrike" dirty="0">
                          <a:solidFill>
                            <a:srgbClr val="3C3C3B"/>
                          </a:solidFill>
                          <a:latin typeface="Titillium"/>
                          <a:ea typeface="+mn-ea"/>
                          <a:cs typeface="+mn-cs"/>
                        </a:rPr>
                        <a:t>1,00 € (pro Monat)</a:t>
                      </a:r>
                    </a:p>
                  </a:txBody>
                  <a:tcPr marL="0" marR="0" marT="44216" marB="0">
                    <a:lnL>
                      <a:noFill/>
                    </a:lnL>
                    <a:lnR>
                      <a:noFill/>
                    </a:lnR>
                    <a:lnT w="6350" cap="flat" cmpd="sng" algn="ctr">
                      <a:no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70074757"/>
                  </a:ext>
                </a:extLst>
              </a:tr>
            </a:tbl>
          </a:graphicData>
        </a:graphic>
      </p:graphicFrame>
    </p:spTree>
    <p:extLst>
      <p:ext uri="{BB962C8B-B14F-4D97-AF65-F5344CB8AC3E}">
        <p14:creationId xmlns:p14="http://schemas.microsoft.com/office/powerpoint/2010/main" val="38371691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neoom_2023">
  <a:themeElements>
    <a:clrScheme name="neoom_2023">
      <a:dk1>
        <a:srgbClr val="3C3C3C"/>
      </a:dk1>
      <a:lt1>
        <a:srgbClr val="FFFFFF"/>
      </a:lt1>
      <a:dk2>
        <a:srgbClr val="3C3C3C"/>
      </a:dk2>
      <a:lt2>
        <a:srgbClr val="F1F3F6"/>
      </a:lt2>
      <a:accent1>
        <a:srgbClr val="EB5032"/>
      </a:accent1>
      <a:accent2>
        <a:srgbClr val="FBDCD6"/>
      </a:accent2>
      <a:accent3>
        <a:srgbClr val="D9DFE2"/>
      </a:accent3>
      <a:accent4>
        <a:srgbClr val="FFC000"/>
      </a:accent4>
      <a:accent5>
        <a:srgbClr val="007DA0"/>
      </a:accent5>
      <a:accent6>
        <a:srgbClr val="70AD47"/>
      </a:accent6>
      <a:hlink>
        <a:srgbClr val="3A66AA"/>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20000"/>
            <a:lumOff val="80000"/>
          </a:schemeClr>
        </a:solidFill>
        <a:ln>
          <a:noFill/>
        </a:ln>
      </a:spPr>
      <a:bodyPr rtlCol="0" anchor="ctr"/>
      <a:lstStyle>
        <a:defPPr algn="ctr">
          <a:defRPr sz="2000" b="1" dirty="0" smtClean="0">
            <a:solidFill>
              <a:srgbClr val="FCFFFF"/>
            </a:solidFill>
            <a:latin typeface="Titillium Web SemiBold" pitchFamily="2" charset="77"/>
          </a:defRPr>
        </a:defPPr>
      </a:lstStyle>
      <a:style>
        <a:lnRef idx="2">
          <a:schemeClr val="accent3">
            <a:shade val="50000"/>
          </a:schemeClr>
        </a:lnRef>
        <a:fillRef idx="1">
          <a:schemeClr val="accent3"/>
        </a:fillRef>
        <a:effectRef idx="0">
          <a:schemeClr val="accent3"/>
        </a:effectRef>
        <a:fontRef idx="minor">
          <a:schemeClr val="lt1"/>
        </a:fontRef>
      </a:style>
    </a:spDef>
    <a:lnDef>
      <a:spPr>
        <a:ln w="34925" cmpd="sng">
          <a:solidFill>
            <a:schemeClr val="tx2">
              <a:lumMod val="20000"/>
              <a:lumOff val="80000"/>
            </a:schemeClr>
          </a:solidFill>
          <a:headEnd w="lg" len="lg"/>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2000" dirty="0">
            <a:solidFill>
              <a:schemeClr val="tx1">
                <a:lumMod val="65000"/>
                <a:lumOff val="35000"/>
              </a:schemeClr>
            </a:solidFill>
            <a:latin typeface="Titillium Web" pitchFamily="2" charset="77"/>
          </a:defRPr>
        </a:defPPr>
      </a:lstStyle>
    </a:txDef>
  </a:objectDefaults>
  <a:extraClrSchemeLst/>
  <a:extLst>
    <a:ext uri="{05A4C25C-085E-4340-85A3-A5531E510DB2}">
      <thm15:themeFamily xmlns:thm15="http://schemas.microsoft.com/office/thememl/2012/main" name="neoom_Vorlage_2023_Design.pptx" id="{87648F35-A1CE-4ECA-8B83-FB191EF0A8B4}" vid="{2EBD3DF6-381F-4693-8FC7-F44117FBC8E8}"/>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96B78947F274584DAEA43C7ADA6E7636" ma:contentTypeVersion="18" ma:contentTypeDescription="Ein neues Dokument erstellen." ma:contentTypeScope="" ma:versionID="db38967e7055cc5fab5b1a9e87c56002">
  <xsd:schema xmlns:xsd="http://www.w3.org/2001/XMLSchema" xmlns:xs="http://www.w3.org/2001/XMLSchema" xmlns:p="http://schemas.microsoft.com/office/2006/metadata/properties" xmlns:ns2="c34c2743-258f-44a3-8d49-84205cb5a5cb" xmlns:ns3="3b0e6e6b-f86b-488d-8017-ba40a91247ec" targetNamespace="http://schemas.microsoft.com/office/2006/metadata/properties" ma:root="true" ma:fieldsID="623318a113778cbe22078c72a9cf4a2b" ns2:_="" ns3:_="">
    <xsd:import namespace="c34c2743-258f-44a3-8d49-84205cb5a5cb"/>
    <xsd:import namespace="3b0e6e6b-f86b-488d-8017-ba40a91247e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c2743-258f-44a3-8d49-84205cb5a5cb" elementFormDefault="qualified">
    <xsd:import namespace="http://schemas.microsoft.com/office/2006/documentManagement/types"/>
    <xsd:import namespace="http://schemas.microsoft.com/office/infopath/2007/PartnerControls"/>
    <xsd:element name="SharedWithUsers" ma:index="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Freigegeben für - Details" ma:internalName="SharedWithDetails" ma:readOnly="true">
      <xsd:simpleType>
        <xsd:restriction base="dms:Note">
          <xsd:maxLength value="255"/>
        </xsd:restriction>
      </xsd:simpleType>
    </xsd:element>
    <xsd:element name="TaxCatchAll" ma:index="22" nillable="true" ma:displayName="Taxonomy Catch All Column" ma:description="" ma:hidden="true" ma:list="{bddddda4-c1aa-450a-ae22-b4823b615a95}" ma:internalName="TaxCatchAll" ma:showField="CatchAllData" ma:web="c34c2743-258f-44a3-8d49-84205cb5a5c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0e6e6b-f86b-488d-8017-ba40a91247e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dmarkierungen" ma:readOnly="false" ma:fieldId="{5cf76f15-5ced-4ddc-b409-7134ff3c332f}" ma:taxonomyMulti="true" ma:sspId="1e72187a-74fa-472b-8043-615bde5e9ba0"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b0e6e6b-f86b-488d-8017-ba40a91247ec">
      <Terms xmlns="http://schemas.microsoft.com/office/infopath/2007/PartnerControls"/>
    </lcf76f155ced4ddcb4097134ff3c332f>
    <TaxCatchAll xmlns="c34c2743-258f-44a3-8d49-84205cb5a5cb" xsi:nil="true"/>
    <SharedWithUsers xmlns="c34c2743-258f-44a3-8d49-84205cb5a5cb">
      <UserInfo>
        <DisplayName>Walter Kreisel</DisplayName>
        <AccountId>19</AccountId>
        <AccountType/>
      </UserInfo>
      <UserInfo>
        <DisplayName>Teresa Gumhalter</DisplayName>
        <AccountId>248</AccountId>
        <AccountType/>
      </UserInfo>
      <UserInfo>
        <DisplayName>Heidelinde Schönstein</DisplayName>
        <AccountId>2868</AccountId>
        <AccountType/>
      </UserInfo>
      <UserInfo>
        <DisplayName>Katharina Merkle</DisplayName>
        <AccountId>279</AccountId>
        <AccountType/>
      </UserInfo>
    </SharedWithUsers>
  </documentManagement>
</p:properties>
</file>

<file path=customXml/itemProps1.xml><?xml version="1.0" encoding="utf-8"?>
<ds:datastoreItem xmlns:ds="http://schemas.openxmlformats.org/officeDocument/2006/customXml" ds:itemID="{88A5D16C-70DD-436E-930B-9C63658F04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c2743-258f-44a3-8d49-84205cb5a5cb"/>
    <ds:schemaRef ds:uri="3b0e6e6b-f86b-488d-8017-ba40a91247e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A0E5839-951F-4EBD-BE2A-EDC04178947C}">
  <ds:schemaRefs>
    <ds:schemaRef ds:uri="http://schemas.microsoft.com/sharepoint/v3/contenttype/forms"/>
  </ds:schemaRefs>
</ds:datastoreItem>
</file>

<file path=customXml/itemProps3.xml><?xml version="1.0" encoding="utf-8"?>
<ds:datastoreItem xmlns:ds="http://schemas.openxmlformats.org/officeDocument/2006/customXml" ds:itemID="{FF0186E3-3D8E-4E66-9177-1F85AB26662D}">
  <ds:schemaRefs>
    <ds:schemaRef ds:uri="3b0e6e6b-f86b-488d-8017-ba40a91247ec"/>
    <ds:schemaRef ds:uri="http://schemas.microsoft.com/office/2006/metadata/properties"/>
    <ds:schemaRef ds:uri="http://purl.org/dc/elements/1.1/"/>
    <ds:schemaRef ds:uri="http://schemas.microsoft.com/office/infopath/2007/PartnerControls"/>
    <ds:schemaRef ds:uri="http://www.w3.org/XML/1998/namespace"/>
    <ds:schemaRef ds:uri="http://purl.org/dc/dcmitype/"/>
    <ds:schemaRef ds:uri="http://schemas.microsoft.com/office/2006/documentManagement/types"/>
    <ds:schemaRef ds:uri="http://purl.org/dc/terms/"/>
    <ds:schemaRef ds:uri="http://schemas.openxmlformats.org/package/2006/metadata/core-properties"/>
    <ds:schemaRef ds:uri="c34c2743-258f-44a3-8d49-84205cb5a5cb"/>
  </ds:schemaRefs>
</ds:datastoreItem>
</file>

<file path=docProps/app.xml><?xml version="1.0" encoding="utf-8"?>
<Properties xmlns="http://schemas.openxmlformats.org/officeDocument/2006/extended-properties" xmlns:vt="http://schemas.openxmlformats.org/officeDocument/2006/docPropsVTypes">
  <Template>neoom_23023-06</Template>
  <TotalTime>0</TotalTime>
  <Words>865</Words>
  <Application>Microsoft Macintosh PowerPoint</Application>
  <PresentationFormat>Breitbild</PresentationFormat>
  <Paragraphs>157</Paragraphs>
  <Slides>14</Slides>
  <Notes>13</Notes>
  <HiddenSlides>0</HiddenSlides>
  <MMClips>0</MMClips>
  <ScaleCrop>false</ScaleCrop>
  <HeadingPairs>
    <vt:vector size="8" baseType="variant">
      <vt:variant>
        <vt:lpstr>Verwendete Schriftarten</vt:lpstr>
      </vt:variant>
      <vt:variant>
        <vt:i4>8</vt:i4>
      </vt:variant>
      <vt:variant>
        <vt:lpstr>Design</vt:lpstr>
      </vt:variant>
      <vt:variant>
        <vt:i4>1</vt:i4>
      </vt:variant>
      <vt:variant>
        <vt:lpstr>Folientitel</vt:lpstr>
      </vt:variant>
      <vt:variant>
        <vt:i4>14</vt:i4>
      </vt:variant>
      <vt:variant>
        <vt:lpstr>Zielgruppenorientierte Präsentationen</vt:lpstr>
      </vt:variant>
      <vt:variant>
        <vt:i4>1</vt:i4>
      </vt:variant>
    </vt:vector>
  </HeadingPairs>
  <TitlesOfParts>
    <vt:vector size="24" baseType="lpstr">
      <vt:lpstr>Arial</vt:lpstr>
      <vt:lpstr>Calibri</vt:lpstr>
      <vt:lpstr>Garet Bold</vt:lpstr>
      <vt:lpstr>Symbol</vt:lpstr>
      <vt:lpstr>Systemschrift Normal</vt:lpstr>
      <vt:lpstr>Titillium</vt:lpstr>
      <vt:lpstr>Titillium Web</vt:lpstr>
      <vt:lpstr>Titillium Web SemiBold</vt:lpstr>
      <vt:lpstr>neoom_2023</vt:lpstr>
      <vt:lpstr>PowerPoint-Präsentation</vt:lpstr>
      <vt:lpstr>PowerPoint-Präsentation</vt:lpstr>
      <vt:lpstr>PowerPoint-Präsentation</vt:lpstr>
      <vt:lpstr>Marktführer in Österreich</vt:lpstr>
      <vt:lpstr>Die einfache Lösung</vt:lpstr>
      <vt:lpstr>Energieflüsse | Use-Case | Features</vt:lpstr>
      <vt:lpstr>Energieflüsse | Use-Case | Features</vt:lpstr>
      <vt:lpstr>Netzeinspeisung  in Energiegemeinschaft</vt:lpstr>
      <vt:lpstr>Kosten</vt:lpstr>
      <vt:lpstr>Das sagen unsere Kunden….</vt:lpstr>
      <vt:lpstr>Zahlen, Daten &amp; Fakten</vt:lpstr>
      <vt:lpstr>Das sagen unsere Kunden….</vt:lpstr>
      <vt:lpstr>Das sagen unsere Kunden….</vt:lpstr>
      <vt:lpstr>PowerPoint-Präsentation</vt:lpstr>
      <vt:lpstr>Energiegemeinschaft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Markus Lafer</dc:creator>
  <cp:keywords/>
  <dc:description/>
  <cp:lastModifiedBy>Camillo Jordan | WirSindEnergiewende</cp:lastModifiedBy>
  <cp:revision>339</cp:revision>
  <cp:lastPrinted>2023-09-19T09:32:09Z</cp:lastPrinted>
  <dcterms:created xsi:type="dcterms:W3CDTF">2023-09-08T13:49:02Z</dcterms:created>
  <dcterms:modified xsi:type="dcterms:W3CDTF">2026-03-10T10:34:27Z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0x01010096B78947F274584DAEA43C7ADA6E7636</vt:lpwstr>
  </property>
  <property fmtid="{D5CDD505-2E9C-101B-9397-08002B2CF9AE}" pid="3" name="MediaServiceImageTags">
    <vt:lpwstr/>
  </property>
</Properties>
</file>