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7" r:id="rId2"/>
    <p:sldMasterId id="2147483696" r:id="rId3"/>
  </p:sldMasterIdLst>
  <p:notesMasterIdLst>
    <p:notesMasterId r:id="rId17"/>
  </p:notesMasterIdLst>
  <p:sldIdLst>
    <p:sldId id="256" r:id="rId4"/>
    <p:sldId id="288" r:id="rId5"/>
    <p:sldId id="5191" r:id="rId6"/>
    <p:sldId id="5190" r:id="rId7"/>
    <p:sldId id="262" r:id="rId8"/>
    <p:sldId id="5063" r:id="rId9"/>
    <p:sldId id="261" r:id="rId10"/>
    <p:sldId id="4911" r:id="rId11"/>
    <p:sldId id="4910" r:id="rId12"/>
    <p:sldId id="273" r:id="rId13"/>
    <p:sldId id="5192" r:id="rId14"/>
    <p:sldId id="4912" r:id="rId15"/>
    <p:sldId id="315" r:id="rId16"/>
  </p:sldIdLst>
  <p:sldSz cx="18288000" cy="10288588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1" userDrawn="1">
          <p15:clr>
            <a:srgbClr val="A4A3A4"/>
          </p15:clr>
        </p15:guide>
        <p15:guide id="2" pos="5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6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EE4637-06F6-4516-B3F7-DE8A9456D817}" v="26" dt="2026-03-06T10:49:20.2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595"/>
  </p:normalViewPr>
  <p:slideViewPr>
    <p:cSldViewPr snapToGrid="0" showGuides="1">
      <p:cViewPr varScale="1">
        <p:scale>
          <a:sx n="70" d="100"/>
          <a:sy n="70" d="100"/>
        </p:scale>
        <p:origin x="570" y="132"/>
      </p:cViewPr>
      <p:guideLst>
        <p:guide orient="horz" pos="3241"/>
        <p:guide pos="578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on Klambauer" userId="a38a1a80-c620-4de5-b954-4574bf34ee45" providerId="ADAL" clId="{49EE4637-06F6-4516-B3F7-DE8A9456D817}"/>
    <pc:docChg chg="undo custSel addSld delSld modSld sldOrd">
      <pc:chgData name="Simon Klambauer" userId="a38a1a80-c620-4de5-b954-4574bf34ee45" providerId="ADAL" clId="{49EE4637-06F6-4516-B3F7-DE8A9456D817}" dt="2026-03-06T11:32:47.704" v="2225" actId="1076"/>
      <pc:docMkLst>
        <pc:docMk/>
      </pc:docMkLst>
      <pc:sldChg chg="addSp modSp mod">
        <pc:chgData name="Simon Klambauer" userId="a38a1a80-c620-4de5-b954-4574bf34ee45" providerId="ADAL" clId="{49EE4637-06F6-4516-B3F7-DE8A9456D817}" dt="2026-03-06T09:23:10.443" v="223" actId="1076"/>
        <pc:sldMkLst>
          <pc:docMk/>
          <pc:sldMk cId="1749847795" sldId="256"/>
        </pc:sldMkLst>
        <pc:picChg chg="add mod">
          <ac:chgData name="Simon Klambauer" userId="a38a1a80-c620-4de5-b954-4574bf34ee45" providerId="ADAL" clId="{49EE4637-06F6-4516-B3F7-DE8A9456D817}" dt="2026-03-06T09:23:10.443" v="223" actId="1076"/>
          <ac:picMkLst>
            <pc:docMk/>
            <pc:sldMk cId="1749847795" sldId="256"/>
            <ac:picMk id="4" creationId="{FEA0F3DF-13BA-ACEF-0CD3-987B6FCAD9EB}"/>
          </ac:picMkLst>
        </pc:picChg>
        <pc:picChg chg="mod">
          <ac:chgData name="Simon Klambauer" userId="a38a1a80-c620-4de5-b954-4574bf34ee45" providerId="ADAL" clId="{49EE4637-06F6-4516-B3F7-DE8A9456D817}" dt="2026-03-06T09:22:59.069" v="221" actId="1076"/>
          <ac:picMkLst>
            <pc:docMk/>
            <pc:sldMk cId="1749847795" sldId="256"/>
            <ac:picMk id="5" creationId="{6FF0E4DB-5231-F5BF-3A97-E136739FEE7F}"/>
          </ac:picMkLst>
        </pc:picChg>
      </pc:sldChg>
      <pc:sldChg chg="ord">
        <pc:chgData name="Simon Klambauer" userId="a38a1a80-c620-4de5-b954-4574bf34ee45" providerId="ADAL" clId="{49EE4637-06F6-4516-B3F7-DE8A9456D817}" dt="2026-03-06T09:05:49.390" v="110"/>
        <pc:sldMkLst>
          <pc:docMk/>
          <pc:sldMk cId="1126896347" sldId="262"/>
        </pc:sldMkLst>
      </pc:sldChg>
      <pc:sldChg chg="del">
        <pc:chgData name="Simon Klambauer" userId="a38a1a80-c620-4de5-b954-4574bf34ee45" providerId="ADAL" clId="{49EE4637-06F6-4516-B3F7-DE8A9456D817}" dt="2026-03-06T08:50:45.372" v="0" actId="47"/>
        <pc:sldMkLst>
          <pc:docMk/>
          <pc:sldMk cId="2614384257" sldId="285"/>
        </pc:sldMkLst>
      </pc:sldChg>
      <pc:sldChg chg="ord">
        <pc:chgData name="Simon Klambauer" userId="a38a1a80-c620-4de5-b954-4574bf34ee45" providerId="ADAL" clId="{49EE4637-06F6-4516-B3F7-DE8A9456D817}" dt="2026-03-06T09:04:31.282" v="108"/>
        <pc:sldMkLst>
          <pc:docMk/>
          <pc:sldMk cId="1978389102" sldId="288"/>
        </pc:sldMkLst>
      </pc:sldChg>
      <pc:sldChg chg="modSp add del mod">
        <pc:chgData name="Simon Klambauer" userId="a38a1a80-c620-4de5-b954-4574bf34ee45" providerId="ADAL" clId="{49EE4637-06F6-4516-B3F7-DE8A9456D817}" dt="2026-03-06T09:24:49.763" v="245" actId="47"/>
        <pc:sldMkLst>
          <pc:docMk/>
          <pc:sldMk cId="3787907583" sldId="290"/>
        </pc:sldMkLst>
        <pc:spChg chg="mod">
          <ac:chgData name="Simon Klambauer" userId="a38a1a80-c620-4de5-b954-4574bf34ee45" providerId="ADAL" clId="{49EE4637-06F6-4516-B3F7-DE8A9456D817}" dt="2026-03-06T09:23:35.031" v="244" actId="403"/>
          <ac:spMkLst>
            <pc:docMk/>
            <pc:sldMk cId="3787907583" sldId="290"/>
            <ac:spMk id="2" creationId="{45AC2F74-9CDB-60A3-3A4E-CBA837AACD05}"/>
          </ac:spMkLst>
        </pc:spChg>
      </pc:sldChg>
      <pc:sldChg chg="addSp delSp modSp add del mod">
        <pc:chgData name="Simon Klambauer" userId="a38a1a80-c620-4de5-b954-4574bf34ee45" providerId="ADAL" clId="{49EE4637-06F6-4516-B3F7-DE8A9456D817}" dt="2026-03-06T09:28:15.487" v="259" actId="2696"/>
        <pc:sldMkLst>
          <pc:docMk/>
          <pc:sldMk cId="648950486" sldId="291"/>
        </pc:sldMkLst>
        <pc:spChg chg="add mod">
          <ac:chgData name="Simon Klambauer" userId="a38a1a80-c620-4de5-b954-4574bf34ee45" providerId="ADAL" clId="{49EE4637-06F6-4516-B3F7-DE8A9456D817}" dt="2026-03-06T09:28:08.862" v="258" actId="21"/>
          <ac:spMkLst>
            <pc:docMk/>
            <pc:sldMk cId="648950486" sldId="291"/>
            <ac:spMk id="4" creationId="{BAE1179B-3DC5-5A9C-E68A-B73CD88D9FE9}"/>
          </ac:spMkLst>
        </pc:spChg>
        <pc:spChg chg="mod">
          <ac:chgData name="Simon Klambauer" userId="a38a1a80-c620-4de5-b954-4574bf34ee45" providerId="ADAL" clId="{49EE4637-06F6-4516-B3F7-DE8A9456D817}" dt="2026-03-06T09:26:57.396" v="249" actId="1076"/>
          <ac:spMkLst>
            <pc:docMk/>
            <pc:sldMk cId="648950486" sldId="291"/>
            <ac:spMk id="6" creationId="{4617631A-CC9B-1435-FC68-6433B9283B00}"/>
          </ac:spMkLst>
        </pc:spChg>
        <pc:spChg chg="mod">
          <ac:chgData name="Simon Klambauer" userId="a38a1a80-c620-4de5-b954-4574bf34ee45" providerId="ADAL" clId="{49EE4637-06F6-4516-B3F7-DE8A9456D817}" dt="2026-03-06T09:26:57.396" v="249" actId="1076"/>
          <ac:spMkLst>
            <pc:docMk/>
            <pc:sldMk cId="648950486" sldId="291"/>
            <ac:spMk id="7" creationId="{CA34E24A-4CFA-8765-E9CD-FC276E974521}"/>
          </ac:spMkLst>
        </pc:spChg>
        <pc:spChg chg="mod">
          <ac:chgData name="Simon Klambauer" userId="a38a1a80-c620-4de5-b954-4574bf34ee45" providerId="ADAL" clId="{49EE4637-06F6-4516-B3F7-DE8A9456D817}" dt="2026-03-06T09:26:57.396" v="249" actId="1076"/>
          <ac:spMkLst>
            <pc:docMk/>
            <pc:sldMk cId="648950486" sldId="291"/>
            <ac:spMk id="8" creationId="{EF773AA0-E806-7D0D-55FD-9B61A0371152}"/>
          </ac:spMkLst>
        </pc:spChg>
        <pc:spChg chg="mod">
          <ac:chgData name="Simon Klambauer" userId="a38a1a80-c620-4de5-b954-4574bf34ee45" providerId="ADAL" clId="{49EE4637-06F6-4516-B3F7-DE8A9456D817}" dt="2026-03-06T09:26:57.396" v="249" actId="1076"/>
          <ac:spMkLst>
            <pc:docMk/>
            <pc:sldMk cId="648950486" sldId="291"/>
            <ac:spMk id="9" creationId="{E42846AA-6CB1-783C-A434-3352E3B78094}"/>
          </ac:spMkLst>
        </pc:spChg>
        <pc:spChg chg="mod">
          <ac:chgData name="Simon Klambauer" userId="a38a1a80-c620-4de5-b954-4574bf34ee45" providerId="ADAL" clId="{49EE4637-06F6-4516-B3F7-DE8A9456D817}" dt="2026-03-06T09:26:57.396" v="249" actId="1076"/>
          <ac:spMkLst>
            <pc:docMk/>
            <pc:sldMk cId="648950486" sldId="291"/>
            <ac:spMk id="10" creationId="{88C0B9F8-0C68-5596-7D9C-77BE95EE449F}"/>
          </ac:spMkLst>
        </pc:spChg>
        <pc:spChg chg="mod">
          <ac:chgData name="Simon Klambauer" userId="a38a1a80-c620-4de5-b954-4574bf34ee45" providerId="ADAL" clId="{49EE4637-06F6-4516-B3F7-DE8A9456D817}" dt="2026-03-06T09:26:57.396" v="249" actId="1076"/>
          <ac:spMkLst>
            <pc:docMk/>
            <pc:sldMk cId="648950486" sldId="291"/>
            <ac:spMk id="11" creationId="{22A4B394-2491-9C0A-7B93-3D1EA0F3490B}"/>
          </ac:spMkLst>
        </pc:spChg>
        <pc:spChg chg="add mod">
          <ac:chgData name="Simon Klambauer" userId="a38a1a80-c620-4de5-b954-4574bf34ee45" providerId="ADAL" clId="{49EE4637-06F6-4516-B3F7-DE8A9456D817}" dt="2026-03-06T09:28:08.862" v="258" actId="21"/>
          <ac:spMkLst>
            <pc:docMk/>
            <pc:sldMk cId="648950486" sldId="291"/>
            <ac:spMk id="12" creationId="{70D6C7FB-0661-51AE-12D3-0E7F1E50DA26}"/>
          </ac:spMkLst>
        </pc:spChg>
        <pc:spChg chg="mod">
          <ac:chgData name="Simon Klambauer" userId="a38a1a80-c620-4de5-b954-4574bf34ee45" providerId="ADAL" clId="{49EE4637-06F6-4516-B3F7-DE8A9456D817}" dt="2026-03-06T09:26:57.396" v="249" actId="1076"/>
          <ac:spMkLst>
            <pc:docMk/>
            <pc:sldMk cId="648950486" sldId="291"/>
            <ac:spMk id="13" creationId="{FB81D6DD-FBDE-AEF9-CCE4-BD53167C39ED}"/>
          </ac:spMkLst>
        </pc:spChg>
        <pc:spChg chg="mod">
          <ac:chgData name="Simon Klambauer" userId="a38a1a80-c620-4de5-b954-4574bf34ee45" providerId="ADAL" clId="{49EE4637-06F6-4516-B3F7-DE8A9456D817}" dt="2026-03-06T09:26:57.396" v="249" actId="1076"/>
          <ac:spMkLst>
            <pc:docMk/>
            <pc:sldMk cId="648950486" sldId="291"/>
            <ac:spMk id="14" creationId="{50540973-7515-E1EC-839A-29708C204BF0}"/>
          </ac:spMkLst>
        </pc:spChg>
        <pc:spChg chg="add mod">
          <ac:chgData name="Simon Klambauer" userId="a38a1a80-c620-4de5-b954-4574bf34ee45" providerId="ADAL" clId="{49EE4637-06F6-4516-B3F7-DE8A9456D817}" dt="2026-03-06T09:28:08.862" v="258" actId="21"/>
          <ac:spMkLst>
            <pc:docMk/>
            <pc:sldMk cId="648950486" sldId="291"/>
            <ac:spMk id="16" creationId="{E28C69B6-70F9-D5E6-B96B-3281FF644267}"/>
          </ac:spMkLst>
        </pc:spChg>
        <pc:spChg chg="add mod">
          <ac:chgData name="Simon Klambauer" userId="a38a1a80-c620-4de5-b954-4574bf34ee45" providerId="ADAL" clId="{49EE4637-06F6-4516-B3F7-DE8A9456D817}" dt="2026-03-06T09:28:08.862" v="258" actId="21"/>
          <ac:spMkLst>
            <pc:docMk/>
            <pc:sldMk cId="648950486" sldId="291"/>
            <ac:spMk id="19" creationId="{57D29D82-921F-FAAB-98DD-34DADD615431}"/>
          </ac:spMkLst>
        </pc:spChg>
        <pc:spChg chg="mod">
          <ac:chgData name="Simon Klambauer" userId="a38a1a80-c620-4de5-b954-4574bf34ee45" providerId="ADAL" clId="{49EE4637-06F6-4516-B3F7-DE8A9456D817}" dt="2026-03-06T09:26:57.396" v="249" actId="1076"/>
          <ac:spMkLst>
            <pc:docMk/>
            <pc:sldMk cId="648950486" sldId="291"/>
            <ac:spMk id="29" creationId="{7363CF7D-294E-6F2B-FD70-86E6A8EF3A20}"/>
          </ac:spMkLst>
        </pc:spChg>
        <pc:spChg chg="mod">
          <ac:chgData name="Simon Klambauer" userId="a38a1a80-c620-4de5-b954-4574bf34ee45" providerId="ADAL" clId="{49EE4637-06F6-4516-B3F7-DE8A9456D817}" dt="2026-03-06T09:26:57.396" v="249" actId="1076"/>
          <ac:spMkLst>
            <pc:docMk/>
            <pc:sldMk cId="648950486" sldId="291"/>
            <ac:spMk id="30" creationId="{0A0EC9AB-33C1-1C55-4366-27AACA0C3248}"/>
          </ac:spMkLst>
        </pc:spChg>
        <pc:spChg chg="mod">
          <ac:chgData name="Simon Klambauer" userId="a38a1a80-c620-4de5-b954-4574bf34ee45" providerId="ADAL" clId="{49EE4637-06F6-4516-B3F7-DE8A9456D817}" dt="2026-03-06T09:26:57.396" v="249" actId="1076"/>
          <ac:spMkLst>
            <pc:docMk/>
            <pc:sldMk cId="648950486" sldId="291"/>
            <ac:spMk id="31" creationId="{589862ED-AFFC-99A0-ECDB-600BD5F5CEAD}"/>
          </ac:spMkLst>
        </pc:spChg>
        <pc:spChg chg="mod">
          <ac:chgData name="Simon Klambauer" userId="a38a1a80-c620-4de5-b954-4574bf34ee45" providerId="ADAL" clId="{49EE4637-06F6-4516-B3F7-DE8A9456D817}" dt="2026-03-06T09:26:57.396" v="249" actId="1076"/>
          <ac:spMkLst>
            <pc:docMk/>
            <pc:sldMk cId="648950486" sldId="291"/>
            <ac:spMk id="32" creationId="{3D93AA13-CB91-BF0D-263D-BF5018AD7560}"/>
          </ac:spMkLst>
        </pc:spChg>
        <pc:picChg chg="del mod">
          <ac:chgData name="Simon Klambauer" userId="a38a1a80-c620-4de5-b954-4574bf34ee45" providerId="ADAL" clId="{49EE4637-06F6-4516-B3F7-DE8A9456D817}" dt="2026-03-06T09:28:08.862" v="258" actId="21"/>
          <ac:picMkLst>
            <pc:docMk/>
            <pc:sldMk cId="648950486" sldId="291"/>
            <ac:picMk id="18" creationId="{124DD08F-BE42-BC2F-7866-FE74C826D293}"/>
          </ac:picMkLst>
        </pc:picChg>
        <pc:picChg chg="del mod">
          <ac:chgData name="Simon Klambauer" userId="a38a1a80-c620-4de5-b954-4574bf34ee45" providerId="ADAL" clId="{49EE4637-06F6-4516-B3F7-DE8A9456D817}" dt="2026-03-06T09:28:08.862" v="258" actId="21"/>
          <ac:picMkLst>
            <pc:docMk/>
            <pc:sldMk cId="648950486" sldId="291"/>
            <ac:picMk id="20" creationId="{8F7196ED-7D7D-186C-D6B3-A27FD32FCF67}"/>
          </ac:picMkLst>
        </pc:picChg>
        <pc:picChg chg="del mod">
          <ac:chgData name="Simon Klambauer" userId="a38a1a80-c620-4de5-b954-4574bf34ee45" providerId="ADAL" clId="{49EE4637-06F6-4516-B3F7-DE8A9456D817}" dt="2026-03-06T09:28:08.862" v="258" actId="21"/>
          <ac:picMkLst>
            <pc:docMk/>
            <pc:sldMk cId="648950486" sldId="291"/>
            <ac:picMk id="22" creationId="{82D28819-084C-AA8E-17A1-C6965F65E690}"/>
          </ac:picMkLst>
        </pc:picChg>
        <pc:picChg chg="del mod">
          <ac:chgData name="Simon Klambauer" userId="a38a1a80-c620-4de5-b954-4574bf34ee45" providerId="ADAL" clId="{49EE4637-06F6-4516-B3F7-DE8A9456D817}" dt="2026-03-06T09:28:08.862" v="258" actId="21"/>
          <ac:picMkLst>
            <pc:docMk/>
            <pc:sldMk cId="648950486" sldId="291"/>
            <ac:picMk id="28" creationId="{C78F3847-A3CC-0481-A4F7-7F1E4DA70B3F}"/>
          </ac:picMkLst>
        </pc:picChg>
      </pc:sldChg>
      <pc:sldChg chg="addSp delSp modSp del mod">
        <pc:chgData name="Simon Klambauer" userId="a38a1a80-c620-4de5-b954-4574bf34ee45" providerId="ADAL" clId="{49EE4637-06F6-4516-B3F7-DE8A9456D817}" dt="2026-03-06T09:44:01.542" v="1696" actId="47"/>
        <pc:sldMkLst>
          <pc:docMk/>
          <pc:sldMk cId="3761866510" sldId="295"/>
        </pc:sldMkLst>
        <pc:spChg chg="add del mod">
          <ac:chgData name="Simon Klambauer" userId="a38a1a80-c620-4de5-b954-4574bf34ee45" providerId="ADAL" clId="{49EE4637-06F6-4516-B3F7-DE8A9456D817}" dt="2026-03-06T09:28:54.608" v="263" actId="478"/>
          <ac:spMkLst>
            <pc:docMk/>
            <pc:sldMk cId="3761866510" sldId="295"/>
            <ac:spMk id="4" creationId="{1415541C-3AB5-4263-2EC7-01A5F2730CDE}"/>
          </ac:spMkLst>
        </pc:spChg>
        <pc:picChg chg="del">
          <ac:chgData name="Simon Klambauer" userId="a38a1a80-c620-4de5-b954-4574bf34ee45" providerId="ADAL" clId="{49EE4637-06F6-4516-B3F7-DE8A9456D817}" dt="2026-03-06T09:28:52.891" v="262" actId="478"/>
          <ac:picMkLst>
            <pc:docMk/>
            <pc:sldMk cId="3761866510" sldId="295"/>
            <ac:picMk id="7" creationId="{7CCB3E40-9ADD-3D2C-38C6-AD06F600E380}"/>
          </ac:picMkLst>
        </pc:picChg>
      </pc:sldChg>
      <pc:sldChg chg="del">
        <pc:chgData name="Simon Klambauer" userId="a38a1a80-c620-4de5-b954-4574bf34ee45" providerId="ADAL" clId="{49EE4637-06F6-4516-B3F7-DE8A9456D817}" dt="2026-03-06T08:51:48.432" v="10" actId="47"/>
        <pc:sldMkLst>
          <pc:docMk/>
          <pc:sldMk cId="3718542797" sldId="304"/>
        </pc:sldMkLst>
      </pc:sldChg>
      <pc:sldChg chg="del">
        <pc:chgData name="Simon Klambauer" userId="a38a1a80-c620-4de5-b954-4574bf34ee45" providerId="ADAL" clId="{49EE4637-06F6-4516-B3F7-DE8A9456D817}" dt="2026-03-06T08:51:14.966" v="6" actId="47"/>
        <pc:sldMkLst>
          <pc:docMk/>
          <pc:sldMk cId="2038191475" sldId="312"/>
        </pc:sldMkLst>
      </pc:sldChg>
      <pc:sldChg chg="addSp modSp mod">
        <pc:chgData name="Simon Klambauer" userId="a38a1a80-c620-4de5-b954-4574bf34ee45" providerId="ADAL" clId="{49EE4637-06F6-4516-B3F7-DE8A9456D817}" dt="2026-03-06T10:49:28.811" v="1999" actId="1076"/>
        <pc:sldMkLst>
          <pc:docMk/>
          <pc:sldMk cId="1619837381" sldId="315"/>
        </pc:sldMkLst>
        <pc:spChg chg="add mod">
          <ac:chgData name="Simon Klambauer" userId="a38a1a80-c620-4de5-b954-4574bf34ee45" providerId="ADAL" clId="{49EE4637-06F6-4516-B3F7-DE8A9456D817}" dt="2026-03-06T10:49:28.811" v="1999" actId="1076"/>
          <ac:spMkLst>
            <pc:docMk/>
            <pc:sldMk cId="1619837381" sldId="315"/>
            <ac:spMk id="4" creationId="{79C82B75-9748-8A4C-2D05-0BB085959553}"/>
          </ac:spMkLst>
        </pc:spChg>
        <pc:picChg chg="mod">
          <ac:chgData name="Simon Klambauer" userId="a38a1a80-c620-4de5-b954-4574bf34ee45" providerId="ADAL" clId="{49EE4637-06F6-4516-B3F7-DE8A9456D817}" dt="2026-03-06T09:10:09.169" v="171" actId="1076"/>
          <ac:picMkLst>
            <pc:docMk/>
            <pc:sldMk cId="1619837381" sldId="315"/>
            <ac:picMk id="5" creationId="{D68B2E82-5C09-2147-1A35-E70045A26D15}"/>
          </ac:picMkLst>
        </pc:picChg>
      </pc:sldChg>
      <pc:sldChg chg="del">
        <pc:chgData name="Simon Klambauer" userId="a38a1a80-c620-4de5-b954-4574bf34ee45" providerId="ADAL" clId="{49EE4637-06F6-4516-B3F7-DE8A9456D817}" dt="2026-03-06T09:26:09.464" v="247" actId="47"/>
        <pc:sldMkLst>
          <pc:docMk/>
          <pc:sldMk cId="358157987" sldId="330"/>
        </pc:sldMkLst>
      </pc:sldChg>
      <pc:sldChg chg="del">
        <pc:chgData name="Simon Klambauer" userId="a38a1a80-c620-4de5-b954-4574bf34ee45" providerId="ADAL" clId="{49EE4637-06F6-4516-B3F7-DE8A9456D817}" dt="2026-03-06T09:26:10.351" v="248" actId="47"/>
        <pc:sldMkLst>
          <pc:docMk/>
          <pc:sldMk cId="4197640337" sldId="332"/>
        </pc:sldMkLst>
      </pc:sldChg>
      <pc:sldChg chg="del">
        <pc:chgData name="Simon Klambauer" userId="a38a1a80-c620-4de5-b954-4574bf34ee45" providerId="ADAL" clId="{49EE4637-06F6-4516-B3F7-DE8A9456D817}" dt="2026-03-06T09:07:27.065" v="115" actId="47"/>
        <pc:sldMkLst>
          <pc:docMk/>
          <pc:sldMk cId="1731492854" sldId="339"/>
        </pc:sldMkLst>
      </pc:sldChg>
      <pc:sldChg chg="del">
        <pc:chgData name="Simon Klambauer" userId="a38a1a80-c620-4de5-b954-4574bf34ee45" providerId="ADAL" clId="{49EE4637-06F6-4516-B3F7-DE8A9456D817}" dt="2026-03-06T08:50:46.296" v="1" actId="47"/>
        <pc:sldMkLst>
          <pc:docMk/>
          <pc:sldMk cId="4274971920" sldId="4896"/>
        </pc:sldMkLst>
      </pc:sldChg>
      <pc:sldChg chg="modSp mod ord">
        <pc:chgData name="Simon Klambauer" userId="a38a1a80-c620-4de5-b954-4574bf34ee45" providerId="ADAL" clId="{49EE4637-06F6-4516-B3F7-DE8A9456D817}" dt="2026-03-06T10:50:24.412" v="2008" actId="1076"/>
        <pc:sldMkLst>
          <pc:docMk/>
          <pc:sldMk cId="3988429547" sldId="4910"/>
        </pc:sldMkLst>
        <pc:spChg chg="mod">
          <ac:chgData name="Simon Klambauer" userId="a38a1a80-c620-4de5-b954-4574bf34ee45" providerId="ADAL" clId="{49EE4637-06F6-4516-B3F7-DE8A9456D817}" dt="2026-03-06T10:50:24.412" v="2008" actId="1076"/>
          <ac:spMkLst>
            <pc:docMk/>
            <pc:sldMk cId="3988429547" sldId="4910"/>
            <ac:spMk id="2" creationId="{160A9F9D-6B23-E4BF-2E26-482A37494D80}"/>
          </ac:spMkLst>
        </pc:spChg>
        <pc:spChg chg="mod">
          <ac:chgData name="Simon Klambauer" userId="a38a1a80-c620-4de5-b954-4574bf34ee45" providerId="ADAL" clId="{49EE4637-06F6-4516-B3F7-DE8A9456D817}" dt="2026-03-06T10:50:13.953" v="2004" actId="20577"/>
          <ac:spMkLst>
            <pc:docMk/>
            <pc:sldMk cId="3988429547" sldId="4910"/>
            <ac:spMk id="3" creationId="{311F3D80-D345-AFFD-9033-B77F6DB02D66}"/>
          </ac:spMkLst>
        </pc:spChg>
        <pc:picChg chg="mod">
          <ac:chgData name="Simon Klambauer" userId="a38a1a80-c620-4de5-b954-4574bf34ee45" providerId="ADAL" clId="{49EE4637-06F6-4516-B3F7-DE8A9456D817}" dt="2026-03-06T10:50:21.794" v="2007" actId="1076"/>
          <ac:picMkLst>
            <pc:docMk/>
            <pc:sldMk cId="3988429547" sldId="4910"/>
            <ac:picMk id="5" creationId="{4162B5E8-1A30-C514-9DB4-040E1B7EAEB2}"/>
          </ac:picMkLst>
        </pc:picChg>
      </pc:sldChg>
      <pc:sldChg chg="modSp mod ord">
        <pc:chgData name="Simon Klambauer" userId="a38a1a80-c620-4de5-b954-4574bf34ee45" providerId="ADAL" clId="{49EE4637-06F6-4516-B3F7-DE8A9456D817}" dt="2026-03-06T11:32:47.704" v="2225" actId="1076"/>
        <pc:sldMkLst>
          <pc:docMk/>
          <pc:sldMk cId="2849465993" sldId="4911"/>
        </pc:sldMkLst>
        <pc:spChg chg="mod">
          <ac:chgData name="Simon Klambauer" userId="a38a1a80-c620-4de5-b954-4574bf34ee45" providerId="ADAL" clId="{49EE4637-06F6-4516-B3F7-DE8A9456D817}" dt="2026-03-06T10:50:37.794" v="2013" actId="403"/>
          <ac:spMkLst>
            <pc:docMk/>
            <pc:sldMk cId="2849465993" sldId="4911"/>
            <ac:spMk id="2" creationId="{1491C67D-7498-39DB-43D7-D46794A725C5}"/>
          </ac:spMkLst>
        </pc:spChg>
        <pc:spChg chg="mod">
          <ac:chgData name="Simon Klambauer" userId="a38a1a80-c620-4de5-b954-4574bf34ee45" providerId="ADAL" clId="{49EE4637-06F6-4516-B3F7-DE8A9456D817}" dt="2026-03-06T11:32:47.704" v="2225" actId="1076"/>
          <ac:spMkLst>
            <pc:docMk/>
            <pc:sldMk cId="2849465993" sldId="4911"/>
            <ac:spMk id="3" creationId="{5080E0C0-5DE6-CE56-6D6B-44A415A62D00}"/>
          </ac:spMkLst>
        </pc:spChg>
        <pc:picChg chg="mod">
          <ac:chgData name="Simon Klambauer" userId="a38a1a80-c620-4de5-b954-4574bf34ee45" providerId="ADAL" clId="{49EE4637-06F6-4516-B3F7-DE8A9456D817}" dt="2026-03-06T10:50:31.916" v="2011" actId="1076"/>
          <ac:picMkLst>
            <pc:docMk/>
            <pc:sldMk cId="2849465993" sldId="4911"/>
            <ac:picMk id="5" creationId="{CB9A81CB-005B-FFF3-F4C7-4E5A43436BE5}"/>
          </ac:picMkLst>
        </pc:picChg>
      </pc:sldChg>
      <pc:sldChg chg="modSp mod ord">
        <pc:chgData name="Simon Klambauer" userId="a38a1a80-c620-4de5-b954-4574bf34ee45" providerId="ADAL" clId="{49EE4637-06F6-4516-B3F7-DE8A9456D817}" dt="2026-03-06T10:51:46.371" v="2110" actId="1076"/>
        <pc:sldMkLst>
          <pc:docMk/>
          <pc:sldMk cId="1836615884" sldId="4912"/>
        </pc:sldMkLst>
        <pc:spChg chg="mod">
          <ac:chgData name="Simon Klambauer" userId="a38a1a80-c620-4de5-b954-4574bf34ee45" providerId="ADAL" clId="{49EE4637-06F6-4516-B3F7-DE8A9456D817}" dt="2026-03-06T10:51:46.371" v="2110" actId="1076"/>
          <ac:spMkLst>
            <pc:docMk/>
            <pc:sldMk cId="1836615884" sldId="4912"/>
            <ac:spMk id="2" creationId="{C426FC4E-5BA5-E986-CB97-79C926E3169B}"/>
          </ac:spMkLst>
        </pc:spChg>
        <pc:spChg chg="mod">
          <ac:chgData name="Simon Klambauer" userId="a38a1a80-c620-4de5-b954-4574bf34ee45" providerId="ADAL" clId="{49EE4637-06F6-4516-B3F7-DE8A9456D817}" dt="2026-03-06T09:09:29.850" v="170" actId="113"/>
          <ac:spMkLst>
            <pc:docMk/>
            <pc:sldMk cId="1836615884" sldId="4912"/>
            <ac:spMk id="3" creationId="{CC5CD499-844B-14FB-54FB-1671912B6CA0}"/>
          </ac:spMkLst>
        </pc:spChg>
      </pc:sldChg>
      <pc:sldChg chg="del">
        <pc:chgData name="Simon Klambauer" userId="a38a1a80-c620-4de5-b954-4574bf34ee45" providerId="ADAL" clId="{49EE4637-06F6-4516-B3F7-DE8A9456D817}" dt="2026-03-06T09:07:35.227" v="116" actId="47"/>
        <pc:sldMkLst>
          <pc:docMk/>
          <pc:sldMk cId="2035719418" sldId="5059"/>
        </pc:sldMkLst>
      </pc:sldChg>
      <pc:sldChg chg="del">
        <pc:chgData name="Simon Klambauer" userId="a38a1a80-c620-4de5-b954-4574bf34ee45" providerId="ADAL" clId="{49EE4637-06F6-4516-B3F7-DE8A9456D817}" dt="2026-03-06T08:50:53.920" v="2" actId="47"/>
        <pc:sldMkLst>
          <pc:docMk/>
          <pc:sldMk cId="2795945935" sldId="5061"/>
        </pc:sldMkLst>
      </pc:sldChg>
      <pc:sldChg chg="modSp mod">
        <pc:chgData name="Simon Klambauer" userId="a38a1a80-c620-4de5-b954-4574bf34ee45" providerId="ADAL" clId="{49EE4637-06F6-4516-B3F7-DE8A9456D817}" dt="2026-03-06T09:04:09.965" v="106" actId="6549"/>
        <pc:sldMkLst>
          <pc:docMk/>
          <pc:sldMk cId="2031769057" sldId="5063"/>
        </pc:sldMkLst>
        <pc:spChg chg="mod">
          <ac:chgData name="Simon Klambauer" userId="a38a1a80-c620-4de5-b954-4574bf34ee45" providerId="ADAL" clId="{49EE4637-06F6-4516-B3F7-DE8A9456D817}" dt="2026-03-06T09:04:09.965" v="106" actId="6549"/>
          <ac:spMkLst>
            <pc:docMk/>
            <pc:sldMk cId="2031769057" sldId="5063"/>
            <ac:spMk id="3" creationId="{12E59F7E-69F9-BBBC-DD82-A4A965B40283}"/>
          </ac:spMkLst>
        </pc:spChg>
      </pc:sldChg>
      <pc:sldChg chg="del">
        <pc:chgData name="Simon Klambauer" userId="a38a1a80-c620-4de5-b954-4574bf34ee45" providerId="ADAL" clId="{49EE4637-06F6-4516-B3F7-DE8A9456D817}" dt="2026-03-06T08:51:17.762" v="8" actId="47"/>
        <pc:sldMkLst>
          <pc:docMk/>
          <pc:sldMk cId="1481339548" sldId="5074"/>
        </pc:sldMkLst>
      </pc:sldChg>
      <pc:sldChg chg="del">
        <pc:chgData name="Simon Klambauer" userId="a38a1a80-c620-4de5-b954-4574bf34ee45" providerId="ADAL" clId="{49EE4637-06F6-4516-B3F7-DE8A9456D817}" dt="2026-03-06T08:51:12.071" v="5" actId="47"/>
        <pc:sldMkLst>
          <pc:docMk/>
          <pc:sldMk cId="1667577599" sldId="5076"/>
        </pc:sldMkLst>
      </pc:sldChg>
      <pc:sldChg chg="del">
        <pc:chgData name="Simon Klambauer" userId="a38a1a80-c620-4de5-b954-4574bf34ee45" providerId="ADAL" clId="{49EE4637-06F6-4516-B3F7-DE8A9456D817}" dt="2026-03-06T09:07:36.554" v="117" actId="47"/>
        <pc:sldMkLst>
          <pc:docMk/>
          <pc:sldMk cId="230528881" sldId="5185"/>
        </pc:sldMkLst>
      </pc:sldChg>
      <pc:sldChg chg="del">
        <pc:chgData name="Simon Klambauer" userId="a38a1a80-c620-4de5-b954-4574bf34ee45" providerId="ADAL" clId="{49EE4637-06F6-4516-B3F7-DE8A9456D817}" dt="2026-03-06T09:07:37.466" v="118" actId="47"/>
        <pc:sldMkLst>
          <pc:docMk/>
          <pc:sldMk cId="3585639726" sldId="5189"/>
        </pc:sldMkLst>
      </pc:sldChg>
      <pc:sldChg chg="addSp delSp modSp new mod ord">
        <pc:chgData name="Simon Klambauer" userId="a38a1a80-c620-4de5-b954-4574bf34ee45" providerId="ADAL" clId="{49EE4637-06F6-4516-B3F7-DE8A9456D817}" dt="2026-03-06T11:27:11.725" v="2220" actId="1035"/>
        <pc:sldMkLst>
          <pc:docMk/>
          <pc:sldMk cId="3426420350" sldId="5190"/>
        </pc:sldMkLst>
        <pc:spChg chg="mod">
          <ac:chgData name="Simon Klambauer" userId="a38a1a80-c620-4de5-b954-4574bf34ee45" providerId="ADAL" clId="{49EE4637-06F6-4516-B3F7-DE8A9456D817}" dt="2026-03-06T11:06:02.877" v="2116" actId="1076"/>
          <ac:spMkLst>
            <pc:docMk/>
            <pc:sldMk cId="3426420350" sldId="5190"/>
            <ac:spMk id="2" creationId="{1141FB79-F873-990B-8F4A-6167B7F2F836}"/>
          </ac:spMkLst>
        </pc:spChg>
        <pc:spChg chg="add mod">
          <ac:chgData name="Simon Klambauer" userId="a38a1a80-c620-4de5-b954-4574bf34ee45" providerId="ADAL" clId="{49EE4637-06F6-4516-B3F7-DE8A9456D817}" dt="2026-03-06T11:07:37.763" v="2183" actId="2085"/>
          <ac:spMkLst>
            <pc:docMk/>
            <pc:sldMk cId="3426420350" sldId="5190"/>
            <ac:spMk id="6" creationId="{F86A6261-805A-245E-ED45-0D6D6F1EA8C2}"/>
          </ac:spMkLst>
        </pc:spChg>
        <pc:spChg chg="add ord">
          <ac:chgData name="Simon Klambauer" userId="a38a1a80-c620-4de5-b954-4574bf34ee45" providerId="ADAL" clId="{49EE4637-06F6-4516-B3F7-DE8A9456D817}" dt="2026-03-06T11:07:28.282" v="2182" actId="167"/>
          <ac:spMkLst>
            <pc:docMk/>
            <pc:sldMk cId="3426420350" sldId="5190"/>
            <ac:spMk id="10" creationId="{8073C450-E134-A9EA-7251-C992AABDCB47}"/>
          </ac:spMkLst>
        </pc:spChg>
        <pc:picChg chg="add del mod">
          <ac:chgData name="Simon Klambauer" userId="a38a1a80-c620-4de5-b954-4574bf34ee45" providerId="ADAL" clId="{49EE4637-06F6-4516-B3F7-DE8A9456D817}" dt="2026-03-06T11:05:49.657" v="2111" actId="478"/>
          <ac:picMkLst>
            <pc:docMk/>
            <pc:sldMk cId="3426420350" sldId="5190"/>
            <ac:picMk id="5" creationId="{A7468B7B-29C8-B2CB-0F26-D6894E90DEEB}"/>
          </ac:picMkLst>
        </pc:picChg>
        <pc:picChg chg="add mod">
          <ac:chgData name="Simon Klambauer" userId="a38a1a80-c620-4de5-b954-4574bf34ee45" providerId="ADAL" clId="{49EE4637-06F6-4516-B3F7-DE8A9456D817}" dt="2026-03-06T09:10:25.015" v="176" actId="1076"/>
          <ac:picMkLst>
            <pc:docMk/>
            <pc:sldMk cId="3426420350" sldId="5190"/>
            <ac:picMk id="7" creationId="{37BF0C71-9E36-5032-088E-EF7F71649948}"/>
          </ac:picMkLst>
        </pc:picChg>
        <pc:picChg chg="add del mod">
          <ac:chgData name="Simon Klambauer" userId="a38a1a80-c620-4de5-b954-4574bf34ee45" providerId="ADAL" clId="{49EE4637-06F6-4516-B3F7-DE8A9456D817}" dt="2026-03-06T11:24:52.389" v="2188" actId="478"/>
          <ac:picMkLst>
            <pc:docMk/>
            <pc:sldMk cId="3426420350" sldId="5190"/>
            <ac:picMk id="9" creationId="{2A7D178A-1FCC-3012-CF8D-12811B0B910A}"/>
          </ac:picMkLst>
        </pc:picChg>
        <pc:picChg chg="add del mod">
          <ac:chgData name="Simon Klambauer" userId="a38a1a80-c620-4de5-b954-4574bf34ee45" providerId="ADAL" clId="{49EE4637-06F6-4516-B3F7-DE8A9456D817}" dt="2026-03-06T11:15:45.576" v="2187" actId="478"/>
          <ac:picMkLst>
            <pc:docMk/>
            <pc:sldMk cId="3426420350" sldId="5190"/>
            <ac:picMk id="12" creationId="{7317616F-223B-C7F3-FCCA-5E2670ABE0A4}"/>
          </ac:picMkLst>
        </pc:picChg>
        <pc:picChg chg="add mod">
          <ac:chgData name="Simon Klambauer" userId="a38a1a80-c620-4de5-b954-4574bf34ee45" providerId="ADAL" clId="{49EE4637-06F6-4516-B3F7-DE8A9456D817}" dt="2026-03-06T11:27:11.725" v="2220" actId="1035"/>
          <ac:picMkLst>
            <pc:docMk/>
            <pc:sldMk cId="3426420350" sldId="5190"/>
            <ac:picMk id="14" creationId="{C273A7C3-B695-632B-31F3-69B218CC71A6}"/>
          </ac:picMkLst>
        </pc:picChg>
      </pc:sldChg>
      <pc:sldChg chg="new del">
        <pc:chgData name="Simon Klambauer" userId="a38a1a80-c620-4de5-b954-4574bf34ee45" providerId="ADAL" clId="{49EE4637-06F6-4516-B3F7-DE8A9456D817}" dt="2026-03-06T09:28:42.042" v="261" actId="680"/>
        <pc:sldMkLst>
          <pc:docMk/>
          <pc:sldMk cId="1241214889" sldId="5191"/>
        </pc:sldMkLst>
      </pc:sldChg>
      <pc:sldChg chg="addSp delSp modSp add mod">
        <pc:chgData name="Simon Klambauer" userId="a38a1a80-c620-4de5-b954-4574bf34ee45" providerId="ADAL" clId="{49EE4637-06F6-4516-B3F7-DE8A9456D817}" dt="2026-03-06T09:43:48.702" v="1695" actId="1036"/>
        <pc:sldMkLst>
          <pc:docMk/>
          <pc:sldMk cId="1419916010" sldId="5191"/>
        </pc:sldMkLst>
        <pc:spChg chg="mod">
          <ac:chgData name="Simon Klambauer" userId="a38a1a80-c620-4de5-b954-4574bf34ee45" providerId="ADAL" clId="{49EE4637-06F6-4516-B3F7-DE8A9456D817}" dt="2026-03-06T09:33:12.873" v="651" actId="1076"/>
          <ac:spMkLst>
            <pc:docMk/>
            <pc:sldMk cId="1419916010" sldId="5191"/>
            <ac:spMk id="2" creationId="{8B4CFBCB-5D0F-3E14-9F93-0626B18C213F}"/>
          </ac:spMkLst>
        </pc:spChg>
        <pc:spChg chg="add del mod">
          <ac:chgData name="Simon Klambauer" userId="a38a1a80-c620-4de5-b954-4574bf34ee45" providerId="ADAL" clId="{49EE4637-06F6-4516-B3F7-DE8A9456D817}" dt="2026-03-06T09:30:08.720" v="342" actId="478"/>
          <ac:spMkLst>
            <pc:docMk/>
            <pc:sldMk cId="1419916010" sldId="5191"/>
            <ac:spMk id="4" creationId="{AC606EDD-7F0E-7422-E9AC-291A63748CAF}"/>
          </ac:spMkLst>
        </pc:spChg>
        <pc:spChg chg="add mod">
          <ac:chgData name="Simon Klambauer" userId="a38a1a80-c620-4de5-b954-4574bf34ee45" providerId="ADAL" clId="{49EE4637-06F6-4516-B3F7-DE8A9456D817}" dt="2026-03-06T09:32:57.139" v="648"/>
          <ac:spMkLst>
            <pc:docMk/>
            <pc:sldMk cId="1419916010" sldId="5191"/>
            <ac:spMk id="16" creationId="{380CD29A-325B-F0BF-3521-F3A85C7561C5}"/>
          </ac:spMkLst>
        </pc:spChg>
        <pc:spChg chg="add mod">
          <ac:chgData name="Simon Klambauer" userId="a38a1a80-c620-4de5-b954-4574bf34ee45" providerId="ADAL" clId="{49EE4637-06F6-4516-B3F7-DE8A9456D817}" dt="2026-03-06T09:43:20.302" v="1673" actId="1038"/>
          <ac:spMkLst>
            <pc:docMk/>
            <pc:sldMk cId="1419916010" sldId="5191"/>
            <ac:spMk id="17" creationId="{B84754CC-7D20-57F5-4D5B-DC87164811BA}"/>
          </ac:spMkLst>
        </pc:spChg>
        <pc:spChg chg="add del mod">
          <ac:chgData name="Simon Klambauer" userId="a38a1a80-c620-4de5-b954-4574bf34ee45" providerId="ADAL" clId="{49EE4637-06F6-4516-B3F7-DE8A9456D817}" dt="2026-03-06T09:35:30.092" v="700" actId="478"/>
          <ac:spMkLst>
            <pc:docMk/>
            <pc:sldMk cId="1419916010" sldId="5191"/>
            <ac:spMk id="18" creationId="{4B4AC33E-7BED-703A-9E9D-4D73442537D1}"/>
          </ac:spMkLst>
        </pc:spChg>
        <pc:spChg chg="add mod">
          <ac:chgData name="Simon Klambauer" userId="a38a1a80-c620-4de5-b954-4574bf34ee45" providerId="ADAL" clId="{49EE4637-06F6-4516-B3F7-DE8A9456D817}" dt="2026-03-06T09:43:20.302" v="1673" actId="1038"/>
          <ac:spMkLst>
            <pc:docMk/>
            <pc:sldMk cId="1419916010" sldId="5191"/>
            <ac:spMk id="19" creationId="{952047A7-AF17-1355-8A0E-2D867FF4A607}"/>
          </ac:spMkLst>
        </pc:spChg>
        <pc:spChg chg="add mod">
          <ac:chgData name="Simon Klambauer" userId="a38a1a80-c620-4de5-b954-4574bf34ee45" providerId="ADAL" clId="{49EE4637-06F6-4516-B3F7-DE8A9456D817}" dt="2026-03-06T09:43:20.302" v="1673" actId="1038"/>
          <ac:spMkLst>
            <pc:docMk/>
            <pc:sldMk cId="1419916010" sldId="5191"/>
            <ac:spMk id="20" creationId="{F36D7E32-F862-3AD9-0ECA-6DCF7F273AE5}"/>
          </ac:spMkLst>
        </pc:spChg>
        <pc:spChg chg="add mod">
          <ac:chgData name="Simon Klambauer" userId="a38a1a80-c620-4de5-b954-4574bf34ee45" providerId="ADAL" clId="{49EE4637-06F6-4516-B3F7-DE8A9456D817}" dt="2026-03-06T09:43:20.302" v="1673" actId="1038"/>
          <ac:spMkLst>
            <pc:docMk/>
            <pc:sldMk cId="1419916010" sldId="5191"/>
            <ac:spMk id="21" creationId="{13A8AE22-9196-DC37-1053-A4EF786B3DB9}"/>
          </ac:spMkLst>
        </pc:spChg>
        <pc:spChg chg="add mod">
          <ac:chgData name="Simon Klambauer" userId="a38a1a80-c620-4de5-b954-4574bf34ee45" providerId="ADAL" clId="{49EE4637-06F6-4516-B3F7-DE8A9456D817}" dt="2026-03-06T09:43:20.302" v="1673" actId="1038"/>
          <ac:spMkLst>
            <pc:docMk/>
            <pc:sldMk cId="1419916010" sldId="5191"/>
            <ac:spMk id="22" creationId="{3BEA8AE0-9DC0-0DC6-EACB-DA73A6B3D27A}"/>
          </ac:spMkLst>
        </pc:spChg>
        <pc:spChg chg="add mod">
          <ac:chgData name="Simon Klambauer" userId="a38a1a80-c620-4de5-b954-4574bf34ee45" providerId="ADAL" clId="{49EE4637-06F6-4516-B3F7-DE8A9456D817}" dt="2026-03-06T09:43:20.302" v="1673" actId="1038"/>
          <ac:spMkLst>
            <pc:docMk/>
            <pc:sldMk cId="1419916010" sldId="5191"/>
            <ac:spMk id="23" creationId="{AD25061F-5311-1CF0-9201-431C91650F7B}"/>
          </ac:spMkLst>
        </pc:spChg>
        <pc:spChg chg="add mod">
          <ac:chgData name="Simon Klambauer" userId="a38a1a80-c620-4de5-b954-4574bf34ee45" providerId="ADAL" clId="{49EE4637-06F6-4516-B3F7-DE8A9456D817}" dt="2026-03-06T09:43:20.302" v="1673" actId="1038"/>
          <ac:spMkLst>
            <pc:docMk/>
            <pc:sldMk cId="1419916010" sldId="5191"/>
            <ac:spMk id="24" creationId="{76B28440-5F4E-004B-5C74-C37ABA4AA2A4}"/>
          </ac:spMkLst>
        </pc:spChg>
        <pc:spChg chg="add del mod">
          <ac:chgData name="Simon Klambauer" userId="a38a1a80-c620-4de5-b954-4574bf34ee45" providerId="ADAL" clId="{49EE4637-06F6-4516-B3F7-DE8A9456D817}" dt="2026-03-06T09:40:14.064" v="1333" actId="478"/>
          <ac:spMkLst>
            <pc:docMk/>
            <pc:sldMk cId="1419916010" sldId="5191"/>
            <ac:spMk id="29" creationId="{FF9F2730-7634-EBC4-7806-246D88CBB07D}"/>
          </ac:spMkLst>
        </pc:spChg>
        <pc:spChg chg="add del mod">
          <ac:chgData name="Simon Klambauer" userId="a38a1a80-c620-4de5-b954-4574bf34ee45" providerId="ADAL" clId="{49EE4637-06F6-4516-B3F7-DE8A9456D817}" dt="2026-03-06T09:40:18.247" v="1336" actId="478"/>
          <ac:spMkLst>
            <pc:docMk/>
            <pc:sldMk cId="1419916010" sldId="5191"/>
            <ac:spMk id="31" creationId="{510E85BD-E704-D60B-AEF8-5F1F49739949}"/>
          </ac:spMkLst>
        </pc:spChg>
        <pc:spChg chg="add mod ord">
          <ac:chgData name="Simon Klambauer" userId="a38a1a80-c620-4de5-b954-4574bf34ee45" providerId="ADAL" clId="{49EE4637-06F6-4516-B3F7-DE8A9456D817}" dt="2026-03-06T09:43:42.730" v="1693" actId="14100"/>
          <ac:spMkLst>
            <pc:docMk/>
            <pc:sldMk cId="1419916010" sldId="5191"/>
            <ac:spMk id="32" creationId="{C7C91B39-8314-BAF1-F3C9-91E6E3C81819}"/>
          </ac:spMkLst>
        </pc:spChg>
        <pc:picChg chg="add mod">
          <ac:chgData name="Simon Klambauer" userId="a38a1a80-c620-4de5-b954-4574bf34ee45" providerId="ADAL" clId="{49EE4637-06F6-4516-B3F7-DE8A9456D817}" dt="2026-03-06T09:39:33.579" v="1133" actId="14100"/>
          <ac:picMkLst>
            <pc:docMk/>
            <pc:sldMk cId="1419916010" sldId="5191"/>
            <ac:picMk id="5" creationId="{A71C88C2-838E-5C8A-C9D3-FB0168BEF5BF}"/>
          </ac:picMkLst>
        </pc:picChg>
        <pc:picChg chg="add mod">
          <ac:chgData name="Simon Klambauer" userId="a38a1a80-c620-4de5-b954-4574bf34ee45" providerId="ADAL" clId="{49EE4637-06F6-4516-B3F7-DE8A9456D817}" dt="2026-03-06T09:40:31.484" v="1403" actId="1038"/>
          <ac:picMkLst>
            <pc:docMk/>
            <pc:sldMk cId="1419916010" sldId="5191"/>
            <ac:picMk id="6" creationId="{D5A99538-E195-B46A-70AB-615C4B97856F}"/>
          </ac:picMkLst>
        </pc:picChg>
        <pc:picChg chg="del">
          <ac:chgData name="Simon Klambauer" userId="a38a1a80-c620-4de5-b954-4574bf34ee45" providerId="ADAL" clId="{49EE4637-06F6-4516-B3F7-DE8A9456D817}" dt="2026-03-06T09:28:59.145" v="265" actId="478"/>
          <ac:picMkLst>
            <pc:docMk/>
            <pc:sldMk cId="1419916010" sldId="5191"/>
            <ac:picMk id="7" creationId="{7CCB3E40-9ADD-3D2C-38C6-AD06F600E380}"/>
          </ac:picMkLst>
        </pc:picChg>
        <pc:picChg chg="add mod">
          <ac:chgData name="Simon Klambauer" userId="a38a1a80-c620-4de5-b954-4574bf34ee45" providerId="ADAL" clId="{49EE4637-06F6-4516-B3F7-DE8A9456D817}" dt="2026-03-06T09:40:37.820" v="1430" actId="1037"/>
          <ac:picMkLst>
            <pc:docMk/>
            <pc:sldMk cId="1419916010" sldId="5191"/>
            <ac:picMk id="8" creationId="{5D4F74B5-1EB6-84C7-7EF4-080E98FFA73B}"/>
          </ac:picMkLst>
        </pc:picChg>
        <pc:picChg chg="add mod">
          <ac:chgData name="Simon Klambauer" userId="a38a1a80-c620-4de5-b954-4574bf34ee45" providerId="ADAL" clId="{49EE4637-06F6-4516-B3F7-DE8A9456D817}" dt="2026-03-06T09:43:36.998" v="1691" actId="1037"/>
          <ac:picMkLst>
            <pc:docMk/>
            <pc:sldMk cId="1419916010" sldId="5191"/>
            <ac:picMk id="9" creationId="{60F57F4C-E7B8-B9C3-B403-7D706A83091C}"/>
          </ac:picMkLst>
        </pc:picChg>
        <pc:picChg chg="add del mod">
          <ac:chgData name="Simon Klambauer" userId="a38a1a80-c620-4de5-b954-4574bf34ee45" providerId="ADAL" clId="{49EE4637-06F6-4516-B3F7-DE8A9456D817}" dt="2026-03-06T09:40:18.247" v="1336" actId="478"/>
          <ac:picMkLst>
            <pc:docMk/>
            <pc:sldMk cId="1419916010" sldId="5191"/>
            <ac:picMk id="10" creationId="{EFBCAE92-5850-5993-2785-952EFEDDE7DC}"/>
          </ac:picMkLst>
        </pc:picChg>
        <pc:picChg chg="add mod">
          <ac:chgData name="Simon Klambauer" userId="a38a1a80-c620-4de5-b954-4574bf34ee45" providerId="ADAL" clId="{49EE4637-06F6-4516-B3F7-DE8A9456D817}" dt="2026-03-06T09:39:04.832" v="1070" actId="1037"/>
          <ac:picMkLst>
            <pc:docMk/>
            <pc:sldMk cId="1419916010" sldId="5191"/>
            <ac:picMk id="11" creationId="{B39E6E79-750C-FFFE-FBB7-C085BB32EAD5}"/>
          </ac:picMkLst>
        </pc:picChg>
        <pc:picChg chg="add del mod">
          <ac:chgData name="Simon Klambauer" userId="a38a1a80-c620-4de5-b954-4574bf34ee45" providerId="ADAL" clId="{49EE4637-06F6-4516-B3F7-DE8A9456D817}" dt="2026-03-06T09:40:03.506" v="1288" actId="478"/>
          <ac:picMkLst>
            <pc:docMk/>
            <pc:sldMk cId="1419916010" sldId="5191"/>
            <ac:picMk id="12" creationId="{E5CC61A6-52B4-DA02-B368-29219FE2CD68}"/>
          </ac:picMkLst>
        </pc:picChg>
        <pc:picChg chg="add mod">
          <ac:chgData name="Simon Klambauer" userId="a38a1a80-c620-4de5-b954-4574bf34ee45" providerId="ADAL" clId="{49EE4637-06F6-4516-B3F7-DE8A9456D817}" dt="2026-03-06T09:32:48.789" v="646"/>
          <ac:picMkLst>
            <pc:docMk/>
            <pc:sldMk cId="1419916010" sldId="5191"/>
            <ac:picMk id="13" creationId="{77305698-B471-1E14-BF23-3A64629617D9}"/>
          </ac:picMkLst>
        </pc:picChg>
        <pc:picChg chg="add mod">
          <ac:chgData name="Simon Klambauer" userId="a38a1a80-c620-4de5-b954-4574bf34ee45" providerId="ADAL" clId="{49EE4637-06F6-4516-B3F7-DE8A9456D817}" dt="2026-03-06T09:32:48.789" v="646"/>
          <ac:picMkLst>
            <pc:docMk/>
            <pc:sldMk cId="1419916010" sldId="5191"/>
            <ac:picMk id="14" creationId="{F10E3DB1-4C7B-9293-C2FC-6282C5BF4950}"/>
          </ac:picMkLst>
        </pc:picChg>
        <pc:picChg chg="add mod">
          <ac:chgData name="Simon Klambauer" userId="a38a1a80-c620-4de5-b954-4574bf34ee45" providerId="ADAL" clId="{49EE4637-06F6-4516-B3F7-DE8A9456D817}" dt="2026-03-06T09:32:48.789" v="646"/>
          <ac:picMkLst>
            <pc:docMk/>
            <pc:sldMk cId="1419916010" sldId="5191"/>
            <ac:picMk id="15" creationId="{F29B4000-C262-33D6-6F6A-C3082722C49E}"/>
          </ac:picMkLst>
        </pc:picChg>
        <pc:picChg chg="add mod">
          <ac:chgData name="Simon Klambauer" userId="a38a1a80-c620-4de5-b954-4574bf34ee45" providerId="ADAL" clId="{49EE4637-06F6-4516-B3F7-DE8A9456D817}" dt="2026-03-06T09:43:36.998" v="1691" actId="1037"/>
          <ac:picMkLst>
            <pc:docMk/>
            <pc:sldMk cId="1419916010" sldId="5191"/>
            <ac:picMk id="25" creationId="{8CB4CACE-1E4B-3BB9-0A0C-53C1181C947A}"/>
          </ac:picMkLst>
        </pc:picChg>
        <pc:picChg chg="add mod">
          <ac:chgData name="Simon Klambauer" userId="a38a1a80-c620-4de5-b954-4574bf34ee45" providerId="ADAL" clId="{49EE4637-06F6-4516-B3F7-DE8A9456D817}" dt="2026-03-06T09:43:36.998" v="1691" actId="1037"/>
          <ac:picMkLst>
            <pc:docMk/>
            <pc:sldMk cId="1419916010" sldId="5191"/>
            <ac:picMk id="26" creationId="{01F09CA5-50AB-EE9E-A3D7-8D997E70C375}"/>
          </ac:picMkLst>
        </pc:picChg>
        <pc:picChg chg="add mod">
          <ac:chgData name="Simon Klambauer" userId="a38a1a80-c620-4de5-b954-4574bf34ee45" providerId="ADAL" clId="{49EE4637-06F6-4516-B3F7-DE8A9456D817}" dt="2026-03-06T09:43:36.998" v="1691" actId="1037"/>
          <ac:picMkLst>
            <pc:docMk/>
            <pc:sldMk cId="1419916010" sldId="5191"/>
            <ac:picMk id="27" creationId="{7515991B-B0D1-4758-B928-B6469C4A3236}"/>
          </ac:picMkLst>
        </pc:picChg>
        <pc:picChg chg="add mod">
          <ac:chgData name="Simon Klambauer" userId="a38a1a80-c620-4de5-b954-4574bf34ee45" providerId="ADAL" clId="{49EE4637-06F6-4516-B3F7-DE8A9456D817}" dt="2026-03-06T09:43:48.702" v="1695" actId="1036"/>
          <ac:picMkLst>
            <pc:docMk/>
            <pc:sldMk cId="1419916010" sldId="5191"/>
            <ac:picMk id="33" creationId="{5AF762AF-B7AC-CED9-FE9F-0AAC9E75E2BF}"/>
          </ac:picMkLst>
        </pc:picChg>
        <pc:picChg chg="add mod">
          <ac:chgData name="Simon Klambauer" userId="a38a1a80-c620-4de5-b954-4574bf34ee45" providerId="ADAL" clId="{49EE4637-06F6-4516-B3F7-DE8A9456D817}" dt="2026-03-06T09:43:48.702" v="1695" actId="1036"/>
          <ac:picMkLst>
            <pc:docMk/>
            <pc:sldMk cId="1419916010" sldId="5191"/>
            <ac:picMk id="34" creationId="{A7056AFA-F7E3-3129-4C2E-43AA9D871AB7}"/>
          </ac:picMkLst>
        </pc:picChg>
        <pc:picChg chg="add mod">
          <ac:chgData name="Simon Klambauer" userId="a38a1a80-c620-4de5-b954-4574bf34ee45" providerId="ADAL" clId="{49EE4637-06F6-4516-B3F7-DE8A9456D817}" dt="2026-03-06T09:43:48.702" v="1695" actId="1036"/>
          <ac:picMkLst>
            <pc:docMk/>
            <pc:sldMk cId="1419916010" sldId="5191"/>
            <ac:picMk id="35" creationId="{B58E9B9E-7FF5-F07C-DFCE-E606F7009A2F}"/>
          </ac:picMkLst>
        </pc:picChg>
      </pc:sldChg>
      <pc:sldChg chg="del">
        <pc:chgData name="Simon Klambauer" userId="a38a1a80-c620-4de5-b954-4574bf34ee45" providerId="ADAL" clId="{49EE4637-06F6-4516-B3F7-DE8A9456D817}" dt="2026-03-06T08:51:41.081" v="9" actId="47"/>
        <pc:sldMkLst>
          <pc:docMk/>
          <pc:sldMk cId="2563631446" sldId="5191"/>
        </pc:sldMkLst>
      </pc:sldChg>
      <pc:sldChg chg="addSp delSp modSp new mod">
        <pc:chgData name="Simon Klambauer" userId="a38a1a80-c620-4de5-b954-4574bf34ee45" providerId="ADAL" clId="{49EE4637-06F6-4516-B3F7-DE8A9456D817}" dt="2026-03-06T10:50:47.331" v="2028" actId="20577"/>
        <pc:sldMkLst>
          <pc:docMk/>
          <pc:sldMk cId="3426174094" sldId="5192"/>
        </pc:sldMkLst>
        <pc:spChg chg="del">
          <ac:chgData name="Simon Klambauer" userId="a38a1a80-c620-4de5-b954-4574bf34ee45" providerId="ADAL" clId="{49EE4637-06F6-4516-B3F7-DE8A9456D817}" dt="2026-03-06T10:45:06.895" v="1701" actId="478"/>
          <ac:spMkLst>
            <pc:docMk/>
            <pc:sldMk cId="3426174094" sldId="5192"/>
            <ac:spMk id="2" creationId="{A3BFD9B1-6F0C-28C4-5591-8CF7BCFD7523}"/>
          </ac:spMkLst>
        </pc:spChg>
        <pc:spChg chg="del">
          <ac:chgData name="Simon Klambauer" userId="a38a1a80-c620-4de5-b954-4574bf34ee45" providerId="ADAL" clId="{49EE4637-06F6-4516-B3F7-DE8A9456D817}" dt="2026-03-06T09:44:28.465" v="1698" actId="478"/>
          <ac:spMkLst>
            <pc:docMk/>
            <pc:sldMk cId="3426174094" sldId="5192"/>
            <ac:spMk id="3" creationId="{D30027AF-E966-6E50-B481-3D94533832FB}"/>
          </ac:spMkLst>
        </pc:spChg>
        <pc:spChg chg="add mod">
          <ac:chgData name="Simon Klambauer" userId="a38a1a80-c620-4de5-b954-4574bf34ee45" providerId="ADAL" clId="{49EE4637-06F6-4516-B3F7-DE8A9456D817}" dt="2026-03-06T10:49:08.324" v="1982" actId="1076"/>
          <ac:spMkLst>
            <pc:docMk/>
            <pc:sldMk cId="3426174094" sldId="5192"/>
            <ac:spMk id="4" creationId="{8D39E8A1-B015-655A-2A61-B4FA3F413307}"/>
          </ac:spMkLst>
        </pc:spChg>
        <pc:spChg chg="add mod">
          <ac:chgData name="Simon Klambauer" userId="a38a1a80-c620-4de5-b954-4574bf34ee45" providerId="ADAL" clId="{49EE4637-06F6-4516-B3F7-DE8A9456D817}" dt="2026-03-06T10:50:47.331" v="2028" actId="20577"/>
          <ac:spMkLst>
            <pc:docMk/>
            <pc:sldMk cId="3426174094" sldId="5192"/>
            <ac:spMk id="5" creationId="{26B3B8D8-1B27-C3D8-D0C0-60AB40480773}"/>
          </ac:spMkLst>
        </pc:spChg>
        <pc:spChg chg="add mod ord">
          <ac:chgData name="Simon Klambauer" userId="a38a1a80-c620-4de5-b954-4574bf34ee45" providerId="ADAL" clId="{49EE4637-06F6-4516-B3F7-DE8A9456D817}" dt="2026-03-06T10:48:12.507" v="1902" actId="2085"/>
          <ac:spMkLst>
            <pc:docMk/>
            <pc:sldMk cId="3426174094" sldId="5192"/>
            <ac:spMk id="6" creationId="{1B110C16-651D-178D-E60C-28F1B698EFF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8830" cy="495030"/>
          </a:xfrm>
          <a:prstGeom prst="rect">
            <a:avLst/>
          </a:prstGeom>
        </p:spPr>
        <p:txBody>
          <a:bodyPr vert="horz" lIns="91349" tIns="45674" rIns="91349" bIns="45674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5374" y="1"/>
            <a:ext cx="2918830" cy="495030"/>
          </a:xfrm>
          <a:prstGeom prst="rect">
            <a:avLst/>
          </a:prstGeom>
        </p:spPr>
        <p:txBody>
          <a:bodyPr vert="horz" lIns="91349" tIns="45674" rIns="91349" bIns="45674" rtlCol="0"/>
          <a:lstStyle>
            <a:lvl1pPr algn="r">
              <a:defRPr sz="1200"/>
            </a:lvl1pPr>
          </a:lstStyle>
          <a:p>
            <a:fld id="{34169975-D916-1144-8BF6-36C517263784}" type="datetimeFigureOut">
              <a:rPr lang="de-DE" smtClean="0"/>
              <a:t>06.03.2026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49" tIns="45674" rIns="91349" bIns="45674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3577" y="4748164"/>
            <a:ext cx="5388610" cy="3884861"/>
          </a:xfrm>
          <a:prstGeom prst="rect">
            <a:avLst/>
          </a:prstGeom>
        </p:spPr>
        <p:txBody>
          <a:bodyPr vert="horz" lIns="91349" tIns="45674" rIns="91349" bIns="45674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0" cy="495028"/>
          </a:xfrm>
          <a:prstGeom prst="rect">
            <a:avLst/>
          </a:prstGeom>
        </p:spPr>
        <p:txBody>
          <a:bodyPr vert="horz" lIns="91349" tIns="45674" rIns="91349" bIns="45674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5374" y="9371285"/>
            <a:ext cx="2918830" cy="495028"/>
          </a:xfrm>
          <a:prstGeom prst="rect">
            <a:avLst/>
          </a:prstGeom>
        </p:spPr>
        <p:txBody>
          <a:bodyPr vert="horz" lIns="91349" tIns="45674" rIns="91349" bIns="45674" rtlCol="0" anchor="b"/>
          <a:lstStyle>
            <a:lvl1pPr algn="r">
              <a:defRPr sz="1200"/>
            </a:lvl1pPr>
          </a:lstStyle>
          <a:p>
            <a:fld id="{8CEDDFD9-A7DF-884B-8EEA-7B752DC6C80F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19354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EDDFD9-A7DF-884B-8EEA-7B752DC6C80F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18554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8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00000" y="720000"/>
            <a:ext cx="13716000" cy="3312291"/>
          </a:xfrm>
        </p:spPr>
        <p:txBody>
          <a:bodyPr anchor="t" anchorCtr="0">
            <a:normAutofit/>
          </a:bodyPr>
          <a:lstStyle>
            <a:lvl1pPr algn="l">
              <a:lnSpc>
                <a:spcPts val="6400"/>
              </a:lnSpc>
              <a:defRPr sz="8000"/>
            </a:lvl1pPr>
          </a:lstStyle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000" y="4032291"/>
            <a:ext cx="13716000" cy="2484026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30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de-DE" dirty="0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2983D-F33A-B94F-8825-5B373AABCFFE}" type="datetimeFigureOut">
              <a:rPr lang="de-DE" smtClean="0"/>
              <a:t>06.03.2026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058E5-2816-714F-B297-DC658F949CDC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505723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1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5">
            <a:extLst>
              <a:ext uri="{FF2B5EF4-FFF2-40B4-BE49-F238E27FC236}">
                <a16:creationId xmlns:a16="http://schemas.microsoft.com/office/drawing/2014/main" id="{51AC9B83-7EDA-2033-D520-A94D8172D3D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8288000" cy="6148588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2983D-F33A-B94F-8825-5B373AABCFFE}" type="datetimeFigureOut">
              <a:rPr lang="de-DE" smtClean="0"/>
              <a:t>06.03.2026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058E5-2816-714F-B297-DC658F949CD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58A4AF2B-35EC-97BA-2FEB-29B222C1CA5F}"/>
              </a:ext>
            </a:extLst>
          </p:cNvPr>
          <p:cNvSpPr/>
          <p:nvPr userDrawn="1"/>
        </p:nvSpPr>
        <p:spPr>
          <a:xfrm>
            <a:off x="0" y="6148588"/>
            <a:ext cx="18288000" cy="414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0000" y="6290684"/>
            <a:ext cx="12213375" cy="3304348"/>
          </a:xfrm>
        </p:spPr>
        <p:txBody>
          <a:bodyPr anchor="ctr" anchorCtr="0">
            <a:normAutofit/>
          </a:bodyPr>
          <a:lstStyle>
            <a:lvl1pPr>
              <a:lnSpc>
                <a:spcPts val="5300"/>
              </a:lnSpc>
              <a:defRPr sz="6500">
                <a:solidFill>
                  <a:schemeClr val="accent2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A4B3BA0B-AF50-D91B-50D5-01F2AF1F2BDF}"/>
              </a:ext>
            </a:extLst>
          </p:cNvPr>
          <p:cNvSpPr/>
          <p:nvPr userDrawn="1"/>
        </p:nvSpPr>
        <p:spPr>
          <a:xfrm>
            <a:off x="14066147" y="3444971"/>
            <a:ext cx="3420000" cy="450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87D919CA-49C8-8F1B-6604-C4F2E524A77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968000" y="3348000"/>
            <a:ext cx="3420000" cy="4500000"/>
          </a:xfrm>
          <a:solidFill>
            <a:schemeClr val="bg2"/>
          </a:solidFill>
        </p:spPr>
        <p:txBody>
          <a:bodyPr/>
          <a:lstStyle/>
          <a:p>
            <a:endParaRPr lang="de-DE" dirty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D27B9639-EEC6-F205-2127-89A8CE27CD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967999" y="8071700"/>
            <a:ext cx="3518147" cy="332712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Gilroy Heavy" pitchFamily="2" charset="77"/>
              </a:defRPr>
            </a:lvl1pPr>
            <a:lvl2pPr marL="6858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2pPr>
            <a:lvl3pPr marL="13716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3pPr>
            <a:lvl4pPr marL="20574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4pPr>
            <a:lvl5pPr marL="27432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5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EC0A097B-96E6-2CD2-F0A1-FE8883E148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3967999" y="8346324"/>
            <a:ext cx="3518147" cy="332713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Mastertextformat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C209BCC-7BF9-8BBF-A6C7-AEB781E6CE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00" y="9756000"/>
            <a:ext cx="7772400" cy="24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313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_Ty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2983D-F33A-B94F-8825-5B373AABCFFE}" type="datetimeFigureOut">
              <a:rPr lang="de-DE" smtClean="0"/>
              <a:t>06.03.2026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058E5-2816-714F-B297-DC658F949CD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5" name="Bildplatzhalter 5">
            <a:extLst>
              <a:ext uri="{FF2B5EF4-FFF2-40B4-BE49-F238E27FC236}">
                <a16:creationId xmlns:a16="http://schemas.microsoft.com/office/drawing/2014/main" id="{6D4744D6-48F9-B582-9C8C-68FBF66B39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8288000" cy="10288588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0A8CC71-A669-4BEC-54BA-8A6B5B1BCFF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00000" y="0"/>
            <a:ext cx="13906500" cy="10288588"/>
          </a:xfrm>
        </p:spPr>
        <p:txBody>
          <a:bodyPr lIns="0" tIns="0" rIns="0" bIns="0" anchor="ctr" anchorCtr="0">
            <a:normAutofit/>
          </a:bodyPr>
          <a:lstStyle>
            <a:lvl1pPr marL="0" indent="0">
              <a:lnSpc>
                <a:spcPts val="11000"/>
              </a:lnSpc>
              <a:spcBef>
                <a:spcPts val="0"/>
              </a:spcBef>
              <a:buNone/>
              <a:defRPr sz="13500">
                <a:solidFill>
                  <a:schemeClr val="accent2"/>
                </a:solidFill>
                <a:latin typeface="Gilroy Heavy" pitchFamily="2" charset="77"/>
              </a:defRPr>
            </a:lvl1pPr>
          </a:lstStyle>
          <a:p>
            <a:pPr lvl="0"/>
            <a:r>
              <a:rPr lang="de-DE" dirty="0"/>
              <a:t>HIER STEHT EIN GROSSER TEXT</a:t>
            </a:r>
          </a:p>
        </p:txBody>
      </p:sp>
    </p:spTree>
    <p:extLst>
      <p:ext uri="{BB962C8B-B14F-4D97-AF65-F5344CB8AC3E}">
        <p14:creationId xmlns:p14="http://schemas.microsoft.com/office/powerpoint/2010/main" val="4136959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2983D-F33A-B94F-8825-5B373AABCFFE}" type="datetimeFigureOut">
              <a:rPr lang="de-DE" smtClean="0"/>
              <a:t>06.03.2026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058E5-2816-714F-B297-DC658F949CDC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4550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2983D-F33A-B94F-8825-5B373AABCFFE}" type="datetimeFigureOut">
              <a:rPr lang="de-DE" smtClean="0"/>
              <a:t>06.03.2026</a:t>
            </a:fld>
            <a:endParaRPr lang="de-D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058E5-2816-714F-B297-DC658F949CD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5" name="Bildplatzhalter 5">
            <a:extLst>
              <a:ext uri="{FF2B5EF4-FFF2-40B4-BE49-F238E27FC236}">
                <a16:creationId xmlns:a16="http://schemas.microsoft.com/office/drawing/2014/main" id="{6D4744D6-48F9-B582-9C8C-68FBF66B39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8288000" cy="10288588"/>
          </a:xfr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076138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345225" y="1658049"/>
            <a:ext cx="4725356" cy="1392917"/>
          </a:xfrm>
        </p:spPr>
        <p:txBody>
          <a:bodyPr>
            <a:normAutofit/>
          </a:bodyPr>
          <a:lstStyle>
            <a:lvl1pPr algn="l">
              <a:defRPr sz="6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45719" y="3330722"/>
            <a:ext cx="4750339" cy="3029817"/>
          </a:xfrm>
        </p:spPr>
        <p:txBody>
          <a:bodyPr>
            <a:normAutofit/>
          </a:bodyPr>
          <a:lstStyle>
            <a:lvl1pPr marL="0" indent="0" algn="l">
              <a:buNone/>
              <a:defRPr sz="400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183" name="Ellipse 182">
            <a:extLst>
              <a:ext uri="{FF2B5EF4-FFF2-40B4-BE49-F238E27FC236}">
                <a16:creationId xmlns:a16="http://schemas.microsoft.com/office/drawing/2014/main" id="{CF3206B6-EB0D-4568-AF40-23173521B75F}"/>
              </a:ext>
            </a:extLst>
          </p:cNvPr>
          <p:cNvSpPr/>
          <p:nvPr userDrawn="1"/>
        </p:nvSpPr>
        <p:spPr>
          <a:xfrm>
            <a:off x="10414886" y="441147"/>
            <a:ext cx="6020520" cy="620633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</p:spTree>
    <p:extLst>
      <p:ext uri="{BB962C8B-B14F-4D97-AF65-F5344CB8AC3E}">
        <p14:creationId xmlns:p14="http://schemas.microsoft.com/office/powerpoint/2010/main" val="234403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BF_Kreis_groß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Ellipse 182">
            <a:extLst>
              <a:ext uri="{FF2B5EF4-FFF2-40B4-BE49-F238E27FC236}">
                <a16:creationId xmlns:a16="http://schemas.microsoft.com/office/drawing/2014/main" id="{CF3206B6-EB0D-4568-AF40-23173521B75F}"/>
              </a:ext>
            </a:extLst>
          </p:cNvPr>
          <p:cNvSpPr/>
          <p:nvPr userDrawn="1"/>
        </p:nvSpPr>
        <p:spPr>
          <a:xfrm>
            <a:off x="10414886" y="441147"/>
            <a:ext cx="6020520" cy="620633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A835514-5A5B-4778-A43E-FEE0D1938C31}"/>
              </a:ext>
            </a:extLst>
          </p:cNvPr>
          <p:cNvSpPr/>
          <p:nvPr userDrawn="1"/>
        </p:nvSpPr>
        <p:spPr>
          <a:xfrm>
            <a:off x="0" y="1714765"/>
            <a:ext cx="18288000" cy="7176309"/>
          </a:xfrm>
          <a:prstGeom prst="rect">
            <a:avLst/>
          </a:prstGeom>
          <a:solidFill>
            <a:srgbClr val="FFDE1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FB84A460-2002-4697-B68E-211C959F8B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52784"/>
            <a:ext cx="2310232" cy="1033346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D4DAD010-1596-442A-B052-C054E32B21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4877767" y="4514638"/>
            <a:ext cx="6891039" cy="679736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C48599EF-16DC-4A99-AA52-A854F656669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5715967" y="3696277"/>
            <a:ext cx="6891039" cy="679736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02FCCF09-5C20-4010-9736-7F1562F5BE8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887200" y="-1181282"/>
            <a:ext cx="9319214" cy="9352251"/>
          </a:xfrm>
          <a:prstGeom prst="rect">
            <a:avLst/>
          </a:prstGeom>
        </p:spPr>
      </p:pic>
      <p:sp>
        <p:nvSpPr>
          <p:cNvPr id="8" name="Textplatzhalter 2">
            <a:extLst>
              <a:ext uri="{FF2B5EF4-FFF2-40B4-BE49-F238E27FC236}">
                <a16:creationId xmlns:a16="http://schemas.microsoft.com/office/drawing/2014/main" id="{C1F98788-9825-4C71-A54D-5CDDD295BF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95601" y="3916183"/>
            <a:ext cx="10156825" cy="3532579"/>
          </a:xfrm>
        </p:spPr>
        <p:txBody>
          <a:bodyPr>
            <a:norm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Tx/>
              <a:buNone/>
              <a:defRPr sz="3000" b="0"/>
            </a:lvl1pPr>
            <a:lvl2pPr marL="457200" indent="0">
              <a:lnSpc>
                <a:spcPts val="5000"/>
              </a:lnSpc>
              <a:buFontTx/>
              <a:buNone/>
              <a:defRPr sz="3000"/>
            </a:lvl2pPr>
            <a:lvl3pPr marL="914400" indent="0">
              <a:lnSpc>
                <a:spcPts val="5000"/>
              </a:lnSpc>
              <a:buFontTx/>
              <a:buNone/>
              <a:defRPr sz="3000"/>
            </a:lvl3pPr>
            <a:lvl4pPr marL="1371600" indent="0">
              <a:lnSpc>
                <a:spcPts val="5000"/>
              </a:lnSpc>
              <a:buFontTx/>
              <a:buNone/>
              <a:defRPr sz="3000"/>
            </a:lvl4pPr>
            <a:lvl5pPr marL="1828800" indent="0">
              <a:lnSpc>
                <a:spcPts val="5000"/>
              </a:lnSpc>
              <a:buFontTx/>
              <a:buNone/>
              <a:defRPr sz="3000"/>
            </a:lvl5pPr>
          </a:lstStyle>
          <a:p>
            <a:pPr lvl="0"/>
            <a:r>
              <a:rPr lang="de-DE"/>
              <a:t>Headline Text in fett</a:t>
            </a:r>
          </a:p>
          <a:p>
            <a:pPr lvl="0"/>
            <a:r>
              <a:rPr lang="de-DE"/>
              <a:t>Text: Lauftext in Poppins 30 pt</a:t>
            </a:r>
          </a:p>
        </p:txBody>
      </p:sp>
      <p:sp>
        <p:nvSpPr>
          <p:cNvPr id="10" name="Textplatzhalter 4">
            <a:extLst>
              <a:ext uri="{FF2B5EF4-FFF2-40B4-BE49-F238E27FC236}">
                <a16:creationId xmlns:a16="http://schemas.microsoft.com/office/drawing/2014/main" id="{1BE29F7A-E0F9-43A1-B449-A3DACE6839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1" y="2443539"/>
            <a:ext cx="10394267" cy="87167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1pPr>
            <a:lvl2pPr marL="4572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2pPr>
            <a:lvl3pPr marL="9144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3pPr>
            <a:lvl4pPr marL="13716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4pPr>
            <a:lvl5pPr marL="18288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5pPr>
          </a:lstStyle>
          <a:p>
            <a:pPr lvl="0"/>
            <a:r>
              <a:rPr lang="de-DE"/>
              <a:t>Überschrift in barlow 50 pt</a:t>
            </a:r>
          </a:p>
        </p:txBody>
      </p:sp>
    </p:spTree>
    <p:extLst>
      <p:ext uri="{BB962C8B-B14F-4D97-AF65-F5344CB8AC3E}">
        <p14:creationId xmlns:p14="http://schemas.microsoft.com/office/powerpoint/2010/main" val="40583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BF_oh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Ellipse 182">
            <a:extLst>
              <a:ext uri="{FF2B5EF4-FFF2-40B4-BE49-F238E27FC236}">
                <a16:creationId xmlns:a16="http://schemas.microsoft.com/office/drawing/2014/main" id="{CF3206B6-EB0D-4568-AF40-23173521B75F}"/>
              </a:ext>
            </a:extLst>
          </p:cNvPr>
          <p:cNvSpPr/>
          <p:nvPr userDrawn="1"/>
        </p:nvSpPr>
        <p:spPr>
          <a:xfrm>
            <a:off x="10414886" y="441147"/>
            <a:ext cx="6020520" cy="620633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A835514-5A5B-4778-A43E-FEE0D1938C31}"/>
              </a:ext>
            </a:extLst>
          </p:cNvPr>
          <p:cNvSpPr/>
          <p:nvPr userDrawn="1"/>
        </p:nvSpPr>
        <p:spPr>
          <a:xfrm>
            <a:off x="0" y="1714765"/>
            <a:ext cx="18288000" cy="7176309"/>
          </a:xfrm>
          <a:prstGeom prst="rect">
            <a:avLst/>
          </a:prstGeom>
          <a:solidFill>
            <a:srgbClr val="FFDE1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D4DAD010-1596-442A-B052-C054E32B21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877767" y="4514638"/>
            <a:ext cx="6891039" cy="679736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C48599EF-16DC-4A99-AA52-A854F656669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5715967" y="3696277"/>
            <a:ext cx="6891039" cy="6797366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FA3DC9B-3699-419E-97E7-C66E72F26B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95601" y="3916183"/>
            <a:ext cx="10156825" cy="3532579"/>
          </a:xfrm>
        </p:spPr>
        <p:txBody>
          <a:bodyPr>
            <a:norm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Tx/>
              <a:buNone/>
              <a:defRPr sz="3000" b="0"/>
            </a:lvl1pPr>
            <a:lvl2pPr marL="457200" indent="0">
              <a:lnSpc>
                <a:spcPts val="5000"/>
              </a:lnSpc>
              <a:buFontTx/>
              <a:buNone/>
              <a:defRPr sz="3000"/>
            </a:lvl2pPr>
            <a:lvl3pPr marL="914400" indent="0">
              <a:lnSpc>
                <a:spcPts val="5000"/>
              </a:lnSpc>
              <a:buFontTx/>
              <a:buNone/>
              <a:defRPr sz="3000"/>
            </a:lvl3pPr>
            <a:lvl4pPr marL="1371600" indent="0">
              <a:lnSpc>
                <a:spcPts val="5000"/>
              </a:lnSpc>
              <a:buFontTx/>
              <a:buNone/>
              <a:defRPr sz="3000"/>
            </a:lvl4pPr>
            <a:lvl5pPr marL="1828800" indent="0">
              <a:lnSpc>
                <a:spcPts val="5000"/>
              </a:lnSpc>
              <a:buFontTx/>
              <a:buNone/>
              <a:defRPr sz="3000"/>
            </a:lvl5pPr>
          </a:lstStyle>
          <a:p>
            <a:pPr lvl="0"/>
            <a:r>
              <a:rPr lang="de-DE"/>
              <a:t>Headline Text in fett</a:t>
            </a:r>
          </a:p>
          <a:p>
            <a:pPr lvl="0"/>
            <a:r>
              <a:rPr lang="de-DE"/>
              <a:t>Text: Lauftext in Poppins 30 pt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4C647CC-94CE-404D-817A-448E3C986C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1" y="2443539"/>
            <a:ext cx="10394267" cy="87167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1pPr>
            <a:lvl2pPr marL="4572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2pPr>
            <a:lvl3pPr marL="9144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3pPr>
            <a:lvl4pPr marL="13716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4pPr>
            <a:lvl5pPr marL="18288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5pPr>
          </a:lstStyle>
          <a:p>
            <a:pPr lvl="0"/>
            <a:r>
              <a:rPr lang="de-DE"/>
              <a:t>Überschrift in barlow 50 pt</a:t>
            </a:r>
          </a:p>
        </p:txBody>
      </p:sp>
    </p:spTree>
    <p:extLst>
      <p:ext uri="{BB962C8B-B14F-4D97-AF65-F5344CB8AC3E}">
        <p14:creationId xmlns:p14="http://schemas.microsoft.com/office/powerpoint/2010/main" val="108972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M_mi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Ellipse 182">
            <a:extLst>
              <a:ext uri="{FF2B5EF4-FFF2-40B4-BE49-F238E27FC236}">
                <a16:creationId xmlns:a16="http://schemas.microsoft.com/office/drawing/2014/main" id="{CF3206B6-EB0D-4568-AF40-23173521B75F}"/>
              </a:ext>
            </a:extLst>
          </p:cNvPr>
          <p:cNvSpPr/>
          <p:nvPr userDrawn="1"/>
        </p:nvSpPr>
        <p:spPr>
          <a:xfrm>
            <a:off x="10414886" y="441147"/>
            <a:ext cx="6020520" cy="620633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7E54D94-4D2F-4A2E-9A72-CCEAE7A549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52784"/>
            <a:ext cx="2310232" cy="1033346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1A835514-5A5B-4778-A43E-FEE0D1938C31}"/>
              </a:ext>
            </a:extLst>
          </p:cNvPr>
          <p:cNvSpPr/>
          <p:nvPr userDrawn="1"/>
        </p:nvSpPr>
        <p:spPr>
          <a:xfrm>
            <a:off x="0" y="1714765"/>
            <a:ext cx="18288000" cy="7176309"/>
          </a:xfrm>
          <a:prstGeom prst="rect">
            <a:avLst/>
          </a:prstGeom>
          <a:solidFill>
            <a:srgbClr val="0578BE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23A393B-AB32-4073-82C8-9F3AD0A006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762448" y="-1125038"/>
            <a:ext cx="6891039" cy="679736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5651A2CE-559C-4BB5-94D0-8E49604F7D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924248" y="-1943399"/>
            <a:ext cx="6891039" cy="6797366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F5FE35B7-DF37-4C80-8B97-B5AD456B66DE}"/>
              </a:ext>
            </a:extLst>
          </p:cNvPr>
          <p:cNvSpPr txBox="1">
            <a:spLocks/>
          </p:cNvSpPr>
          <p:nvPr userDrawn="1"/>
        </p:nvSpPr>
        <p:spPr>
          <a:xfrm>
            <a:off x="838200" y="8891072"/>
            <a:ext cx="5486400" cy="1397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500"/>
              </a:lnSpc>
            </a:pPr>
            <a:r>
              <a:rPr lang="de-DE" sz="3200" cap="all" dirty="0">
                <a:solidFill>
                  <a:schemeClr val="accent3"/>
                </a:solidFill>
              </a:rPr>
              <a:t>Klima- und </a:t>
            </a:r>
          </a:p>
          <a:p>
            <a:pPr algn="l">
              <a:lnSpc>
                <a:spcPts val="3500"/>
              </a:lnSpc>
            </a:pPr>
            <a:r>
              <a:rPr lang="de-DE" sz="3200" cap="all" dirty="0">
                <a:solidFill>
                  <a:schemeClr val="accent3"/>
                </a:solidFill>
              </a:rPr>
              <a:t>Energiemodellregion (KEM)</a:t>
            </a:r>
          </a:p>
        </p:txBody>
      </p:sp>
      <p:pic>
        <p:nvPicPr>
          <p:cNvPr id="14" name="Grafik 13" descr="Ein Bild, das Text enthält.&#10;&#10;Automatisch generierte Beschreibung">
            <a:extLst>
              <a:ext uri="{FF2B5EF4-FFF2-40B4-BE49-F238E27FC236}">
                <a16:creationId xmlns:a16="http://schemas.microsoft.com/office/drawing/2014/main" id="{67D0A87C-E917-447B-90E9-E783A355A14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05146" y="8919987"/>
            <a:ext cx="2454038" cy="1178072"/>
          </a:xfrm>
          <a:prstGeom prst="rect">
            <a:avLst/>
          </a:prstGeom>
        </p:spPr>
      </p:pic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52F897AF-85B1-4E1C-BA7D-9B7E5738F4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95601" y="3916183"/>
            <a:ext cx="10156825" cy="3532579"/>
          </a:xfrm>
        </p:spPr>
        <p:txBody>
          <a:bodyPr>
            <a:norm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Tx/>
              <a:buNone/>
              <a:defRPr sz="3000" b="0"/>
            </a:lvl1pPr>
            <a:lvl2pPr marL="457200" indent="0">
              <a:lnSpc>
                <a:spcPts val="5000"/>
              </a:lnSpc>
              <a:buFontTx/>
              <a:buNone/>
              <a:defRPr sz="3000"/>
            </a:lvl2pPr>
            <a:lvl3pPr marL="914400" indent="0">
              <a:lnSpc>
                <a:spcPts val="5000"/>
              </a:lnSpc>
              <a:buFontTx/>
              <a:buNone/>
              <a:defRPr sz="3000"/>
            </a:lvl3pPr>
            <a:lvl4pPr marL="1371600" indent="0">
              <a:lnSpc>
                <a:spcPts val="5000"/>
              </a:lnSpc>
              <a:buFontTx/>
              <a:buNone/>
              <a:defRPr sz="3000"/>
            </a:lvl4pPr>
            <a:lvl5pPr marL="1828800" indent="0">
              <a:lnSpc>
                <a:spcPts val="5000"/>
              </a:lnSpc>
              <a:buFontTx/>
              <a:buNone/>
              <a:defRPr sz="3000"/>
            </a:lvl5pPr>
          </a:lstStyle>
          <a:p>
            <a:pPr lvl="0"/>
            <a:r>
              <a:rPr lang="de-DE"/>
              <a:t>Headline Text in fett</a:t>
            </a:r>
          </a:p>
          <a:p>
            <a:pPr lvl="0"/>
            <a:r>
              <a:rPr lang="de-DE"/>
              <a:t>Text: Lauftext in Poppins 30 pt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0ADEEC9C-BE2A-4333-8E5F-36EF192515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1" y="2443539"/>
            <a:ext cx="10394267" cy="87167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5000" b="1" cap="all" baseline="0">
                <a:solidFill>
                  <a:srgbClr val="0578BE"/>
                </a:solidFill>
                <a:latin typeface="+mj-lt"/>
              </a:defRPr>
            </a:lvl1pPr>
            <a:lvl2pPr marL="4572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2pPr>
            <a:lvl3pPr marL="9144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3pPr>
            <a:lvl4pPr marL="13716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4pPr>
            <a:lvl5pPr marL="18288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5pPr>
          </a:lstStyle>
          <a:p>
            <a:pPr lvl="0"/>
            <a:r>
              <a:rPr lang="de-DE"/>
              <a:t>Überschrift in barlow 50 pt</a:t>
            </a:r>
          </a:p>
        </p:txBody>
      </p:sp>
    </p:spTree>
    <p:extLst>
      <p:ext uri="{BB962C8B-B14F-4D97-AF65-F5344CB8AC3E}">
        <p14:creationId xmlns:p14="http://schemas.microsoft.com/office/powerpoint/2010/main" val="144873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M_oh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Ellipse 182">
            <a:extLst>
              <a:ext uri="{FF2B5EF4-FFF2-40B4-BE49-F238E27FC236}">
                <a16:creationId xmlns:a16="http://schemas.microsoft.com/office/drawing/2014/main" id="{CF3206B6-EB0D-4568-AF40-23173521B75F}"/>
              </a:ext>
            </a:extLst>
          </p:cNvPr>
          <p:cNvSpPr/>
          <p:nvPr userDrawn="1"/>
        </p:nvSpPr>
        <p:spPr>
          <a:xfrm>
            <a:off x="10414886" y="441147"/>
            <a:ext cx="6020520" cy="620633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7E54D94-4D2F-4A2E-9A72-CCEAE7A549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52784"/>
            <a:ext cx="2310232" cy="1033346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1A835514-5A5B-4778-A43E-FEE0D1938C31}"/>
              </a:ext>
            </a:extLst>
          </p:cNvPr>
          <p:cNvSpPr/>
          <p:nvPr userDrawn="1"/>
        </p:nvSpPr>
        <p:spPr>
          <a:xfrm>
            <a:off x="0" y="1714765"/>
            <a:ext cx="18288000" cy="7176309"/>
          </a:xfrm>
          <a:prstGeom prst="rect">
            <a:avLst/>
          </a:prstGeom>
          <a:solidFill>
            <a:srgbClr val="0578BE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F5FE35B7-DF37-4C80-8B97-B5AD456B66DE}"/>
              </a:ext>
            </a:extLst>
          </p:cNvPr>
          <p:cNvSpPr txBox="1">
            <a:spLocks/>
          </p:cNvSpPr>
          <p:nvPr userDrawn="1"/>
        </p:nvSpPr>
        <p:spPr>
          <a:xfrm>
            <a:off x="838200" y="8891072"/>
            <a:ext cx="5486400" cy="1397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500"/>
              </a:lnSpc>
            </a:pPr>
            <a:r>
              <a:rPr lang="de-DE" sz="3200" cap="all">
                <a:solidFill>
                  <a:schemeClr val="accent3"/>
                </a:solidFill>
              </a:rPr>
              <a:t>Klima- und </a:t>
            </a:r>
          </a:p>
          <a:p>
            <a:pPr algn="l">
              <a:lnSpc>
                <a:spcPts val="3500"/>
              </a:lnSpc>
            </a:pPr>
            <a:r>
              <a:rPr lang="de-DE" sz="3200" cap="all">
                <a:solidFill>
                  <a:schemeClr val="accent3"/>
                </a:solidFill>
              </a:rPr>
              <a:t>Energiemodellregion (KEM)</a:t>
            </a:r>
            <a:endParaRPr lang="de-DE" sz="3200" cap="all" dirty="0">
              <a:solidFill>
                <a:schemeClr val="accent3"/>
              </a:solidFill>
            </a:endParaRPr>
          </a:p>
        </p:txBody>
      </p:sp>
      <p:pic>
        <p:nvPicPr>
          <p:cNvPr id="14" name="Grafik 13" descr="Ein Bild, das Text enthält.&#10;&#10;Automatisch generierte Beschreibung">
            <a:extLst>
              <a:ext uri="{FF2B5EF4-FFF2-40B4-BE49-F238E27FC236}">
                <a16:creationId xmlns:a16="http://schemas.microsoft.com/office/drawing/2014/main" id="{67D0A87C-E917-447B-90E9-E783A355A1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05146" y="8919987"/>
            <a:ext cx="2454038" cy="117807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B8F6655-A6E2-4FE5-B312-27E18D1A1B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4877767" y="4514638"/>
            <a:ext cx="6891039" cy="6797366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6AFF1038-130E-4AE8-91D8-352D48BD16E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5715967" y="3696277"/>
            <a:ext cx="6891039" cy="6797366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3750B4C0-812E-4ADC-A2DA-2E63C50780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4725367" y="4667062"/>
            <a:ext cx="6891039" cy="679736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75F59C77-71EA-4423-B5D6-A76D50CD66C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5563567" y="3848701"/>
            <a:ext cx="6891039" cy="6797366"/>
          </a:xfrm>
          <a:prstGeom prst="rect">
            <a:avLst/>
          </a:prstGeom>
        </p:spPr>
      </p:pic>
      <p:sp>
        <p:nvSpPr>
          <p:cNvPr id="18" name="Textplatzhalter 2">
            <a:extLst>
              <a:ext uri="{FF2B5EF4-FFF2-40B4-BE49-F238E27FC236}">
                <a16:creationId xmlns:a16="http://schemas.microsoft.com/office/drawing/2014/main" id="{EE1C083A-9CBD-421A-9595-FB8BFC944A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95601" y="3916183"/>
            <a:ext cx="10156825" cy="3532579"/>
          </a:xfrm>
        </p:spPr>
        <p:txBody>
          <a:bodyPr>
            <a:norm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Tx/>
              <a:buNone/>
              <a:defRPr sz="3000" b="0"/>
            </a:lvl1pPr>
            <a:lvl2pPr marL="457200" indent="0">
              <a:lnSpc>
                <a:spcPts val="5000"/>
              </a:lnSpc>
              <a:buFontTx/>
              <a:buNone/>
              <a:defRPr sz="3000"/>
            </a:lvl2pPr>
            <a:lvl3pPr marL="914400" indent="0">
              <a:lnSpc>
                <a:spcPts val="5000"/>
              </a:lnSpc>
              <a:buFontTx/>
              <a:buNone/>
              <a:defRPr sz="3000"/>
            </a:lvl3pPr>
            <a:lvl4pPr marL="1371600" indent="0">
              <a:lnSpc>
                <a:spcPts val="5000"/>
              </a:lnSpc>
              <a:buFontTx/>
              <a:buNone/>
              <a:defRPr sz="3000"/>
            </a:lvl4pPr>
            <a:lvl5pPr marL="1828800" indent="0">
              <a:lnSpc>
                <a:spcPts val="5000"/>
              </a:lnSpc>
              <a:buFontTx/>
              <a:buNone/>
              <a:defRPr sz="3000"/>
            </a:lvl5pPr>
          </a:lstStyle>
          <a:p>
            <a:pPr lvl="0"/>
            <a:r>
              <a:rPr lang="de-DE"/>
              <a:t>Headline Text in fett</a:t>
            </a:r>
          </a:p>
          <a:p>
            <a:pPr lvl="0"/>
            <a:r>
              <a:rPr lang="de-DE"/>
              <a:t>Text: Lauftext in Poppins 30 pt</a:t>
            </a:r>
          </a:p>
        </p:txBody>
      </p:sp>
      <p:sp>
        <p:nvSpPr>
          <p:cNvPr id="19" name="Textplatzhalter 4">
            <a:extLst>
              <a:ext uri="{FF2B5EF4-FFF2-40B4-BE49-F238E27FC236}">
                <a16:creationId xmlns:a16="http://schemas.microsoft.com/office/drawing/2014/main" id="{B9972B87-D0E0-4943-97C2-4524D7A3E9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1" y="2443539"/>
            <a:ext cx="10394267" cy="87167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5000" b="1" cap="all" baseline="0">
                <a:solidFill>
                  <a:srgbClr val="0578BE"/>
                </a:solidFill>
                <a:latin typeface="+mj-lt"/>
              </a:defRPr>
            </a:lvl1pPr>
            <a:lvl2pPr marL="4572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2pPr>
            <a:lvl3pPr marL="9144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3pPr>
            <a:lvl4pPr marL="13716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4pPr>
            <a:lvl5pPr marL="18288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5pPr>
          </a:lstStyle>
          <a:p>
            <a:pPr lvl="0"/>
            <a:r>
              <a:rPr lang="de-DE"/>
              <a:t>Überschrift in barlow 50 pt</a:t>
            </a:r>
          </a:p>
        </p:txBody>
      </p:sp>
    </p:spTree>
    <p:extLst>
      <p:ext uri="{BB962C8B-B14F-4D97-AF65-F5344CB8AC3E}">
        <p14:creationId xmlns:p14="http://schemas.microsoft.com/office/powerpoint/2010/main" val="422887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AR_mi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Ellipse 182">
            <a:extLst>
              <a:ext uri="{FF2B5EF4-FFF2-40B4-BE49-F238E27FC236}">
                <a16:creationId xmlns:a16="http://schemas.microsoft.com/office/drawing/2014/main" id="{CF3206B6-EB0D-4568-AF40-23173521B75F}"/>
              </a:ext>
            </a:extLst>
          </p:cNvPr>
          <p:cNvSpPr/>
          <p:nvPr userDrawn="1"/>
        </p:nvSpPr>
        <p:spPr>
          <a:xfrm>
            <a:off x="10414886" y="441147"/>
            <a:ext cx="6020520" cy="620633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A835514-5A5B-4778-A43E-FEE0D1938C31}"/>
              </a:ext>
            </a:extLst>
          </p:cNvPr>
          <p:cNvSpPr/>
          <p:nvPr userDrawn="1"/>
        </p:nvSpPr>
        <p:spPr>
          <a:xfrm>
            <a:off x="0" y="1714765"/>
            <a:ext cx="18288000" cy="7176309"/>
          </a:xfrm>
          <a:prstGeom prst="rect">
            <a:avLst/>
          </a:prstGeom>
          <a:solidFill>
            <a:srgbClr val="0D698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23A393B-AB32-4073-82C8-9F3AD0A00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762448" y="-1125038"/>
            <a:ext cx="6891039" cy="679736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5651A2CE-559C-4BB5-94D0-8E49604F7D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472593" y="-1756692"/>
            <a:ext cx="6891039" cy="6797366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BC4B25F4-BD60-40C1-B7C8-CD6B21B5F7F7}"/>
              </a:ext>
            </a:extLst>
          </p:cNvPr>
          <p:cNvSpPr txBox="1">
            <a:spLocks/>
          </p:cNvSpPr>
          <p:nvPr userDrawn="1"/>
        </p:nvSpPr>
        <p:spPr>
          <a:xfrm>
            <a:off x="838200" y="8891072"/>
            <a:ext cx="5486400" cy="1397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500"/>
              </a:lnSpc>
            </a:pPr>
            <a:r>
              <a:rPr lang="de-DE" sz="3200" cap="all">
                <a:solidFill>
                  <a:srgbClr val="0D6980"/>
                </a:solidFill>
              </a:rPr>
              <a:t>Klimawandel-anpassungs</a:t>
            </a:r>
          </a:p>
          <a:p>
            <a:pPr algn="l">
              <a:lnSpc>
                <a:spcPts val="3500"/>
              </a:lnSpc>
            </a:pPr>
            <a:r>
              <a:rPr lang="de-DE" sz="3200" cap="all">
                <a:solidFill>
                  <a:srgbClr val="0D6980"/>
                </a:solidFill>
              </a:rPr>
              <a:t>modellregion (Klar!)</a:t>
            </a:r>
            <a:endParaRPr lang="de-DE" sz="3200" cap="all" dirty="0">
              <a:solidFill>
                <a:srgbClr val="0D6980"/>
              </a:solidFill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A1FF4A9F-74A6-4F5B-8E7E-66B8F6C75C3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978593" y="266741"/>
            <a:ext cx="2809875" cy="281983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823D40DD-FBF4-4193-A539-81B6EAFA3D00}"/>
              </a:ext>
            </a:extLst>
          </p:cNvPr>
          <p:cNvSpPr txBox="1"/>
          <p:nvPr userDrawn="1"/>
        </p:nvSpPr>
        <p:spPr>
          <a:xfrm>
            <a:off x="15316201" y="1028859"/>
            <a:ext cx="2336243" cy="1015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6000" cap="all">
                <a:solidFill>
                  <a:schemeClr val="bg2"/>
                </a:solidFill>
                <a:latin typeface="+mj-lt"/>
              </a:rPr>
              <a:t>Klar!</a:t>
            </a:r>
            <a:endParaRPr lang="de-AT" sz="6000">
              <a:latin typeface="+mj-lt"/>
            </a:endParaRPr>
          </a:p>
        </p:txBody>
      </p:sp>
      <p:pic>
        <p:nvPicPr>
          <p:cNvPr id="13" name="Grafik 12" descr="Ein Bild, das Text enthält.&#10;&#10;Automatisch generierte Beschreibung">
            <a:extLst>
              <a:ext uri="{FF2B5EF4-FFF2-40B4-BE49-F238E27FC236}">
                <a16:creationId xmlns:a16="http://schemas.microsoft.com/office/drawing/2014/main" id="{A200EA5D-9561-49BA-973C-CCC4E7CE8BA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03613" y="9036621"/>
            <a:ext cx="2046346" cy="1023332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83F12D29-8043-4DB7-9C30-A01AB5F533D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52784"/>
            <a:ext cx="2310232" cy="1033346"/>
          </a:xfrm>
          <a:prstGeom prst="rect">
            <a:avLst/>
          </a:prstGeom>
        </p:spPr>
      </p:pic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BC9317B4-564E-4AAE-9F28-37164F6056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95601" y="3916183"/>
            <a:ext cx="10156825" cy="3532579"/>
          </a:xfrm>
        </p:spPr>
        <p:txBody>
          <a:bodyPr>
            <a:norm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Tx/>
              <a:buNone/>
              <a:defRPr sz="3000" b="0"/>
            </a:lvl1pPr>
            <a:lvl2pPr marL="457200" indent="0">
              <a:lnSpc>
                <a:spcPts val="5000"/>
              </a:lnSpc>
              <a:buFontTx/>
              <a:buNone/>
              <a:defRPr sz="3000"/>
            </a:lvl2pPr>
            <a:lvl3pPr marL="914400" indent="0">
              <a:lnSpc>
                <a:spcPts val="5000"/>
              </a:lnSpc>
              <a:buFontTx/>
              <a:buNone/>
              <a:defRPr sz="3000"/>
            </a:lvl3pPr>
            <a:lvl4pPr marL="1371600" indent="0">
              <a:lnSpc>
                <a:spcPts val="5000"/>
              </a:lnSpc>
              <a:buFontTx/>
              <a:buNone/>
              <a:defRPr sz="3000"/>
            </a:lvl4pPr>
            <a:lvl5pPr marL="1828800" indent="0">
              <a:lnSpc>
                <a:spcPts val="5000"/>
              </a:lnSpc>
              <a:buFontTx/>
              <a:buNone/>
              <a:defRPr sz="3000"/>
            </a:lvl5pPr>
          </a:lstStyle>
          <a:p>
            <a:pPr lvl="0"/>
            <a:r>
              <a:rPr lang="de-DE"/>
              <a:t>Headline Text in fett</a:t>
            </a:r>
          </a:p>
          <a:p>
            <a:pPr lvl="0"/>
            <a:r>
              <a:rPr lang="de-DE"/>
              <a:t>Text: Lauftext in Poppins 30 pt</a:t>
            </a:r>
          </a:p>
        </p:txBody>
      </p:sp>
      <p:sp>
        <p:nvSpPr>
          <p:cNvPr id="16" name="Textplatzhalter 4">
            <a:extLst>
              <a:ext uri="{FF2B5EF4-FFF2-40B4-BE49-F238E27FC236}">
                <a16:creationId xmlns:a16="http://schemas.microsoft.com/office/drawing/2014/main" id="{4E784802-9FCE-437A-A808-91B40BD2DA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1" y="2443539"/>
            <a:ext cx="10394267" cy="87167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5000" b="1" cap="all" baseline="0">
                <a:solidFill>
                  <a:srgbClr val="0D6980"/>
                </a:solidFill>
                <a:latin typeface="+mj-lt"/>
              </a:defRPr>
            </a:lvl1pPr>
            <a:lvl2pPr marL="4572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2pPr>
            <a:lvl3pPr marL="9144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3pPr>
            <a:lvl4pPr marL="13716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4pPr>
            <a:lvl5pPr marL="18288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5pPr>
          </a:lstStyle>
          <a:p>
            <a:pPr lvl="0"/>
            <a:r>
              <a:rPr lang="de-DE"/>
              <a:t>Überschrift in barlow 50 pt</a:t>
            </a:r>
          </a:p>
        </p:txBody>
      </p:sp>
    </p:spTree>
    <p:extLst>
      <p:ext uri="{BB962C8B-B14F-4D97-AF65-F5344CB8AC3E}">
        <p14:creationId xmlns:p14="http://schemas.microsoft.com/office/powerpoint/2010/main" val="37114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_hel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0000" y="540001"/>
            <a:ext cx="15773400" cy="1080000"/>
          </a:xfrm>
        </p:spPr>
        <p:txBody>
          <a:bodyPr lIns="90000" anchor="t" anchorCtr="0">
            <a:normAutofit/>
          </a:bodyPr>
          <a:lstStyle>
            <a:lvl1pPr>
              <a:lnSpc>
                <a:spcPts val="3900"/>
              </a:lnSpc>
              <a:defRPr sz="4500">
                <a:solidFill>
                  <a:schemeClr val="tx2"/>
                </a:solidFill>
                <a:latin typeface="Gilroy Heavy" pitchFamily="2" charset="77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4000">
                <a:latin typeface="Raleway" pitchFamily="2" charset="77"/>
              </a:defRPr>
            </a:lvl1pPr>
            <a:lvl2pPr>
              <a:defRPr sz="4000">
                <a:latin typeface="Raleway" pitchFamily="2" charset="77"/>
              </a:defRPr>
            </a:lvl2pPr>
            <a:lvl3pPr>
              <a:defRPr sz="4000">
                <a:latin typeface="Raleway" pitchFamily="2" charset="77"/>
              </a:defRPr>
            </a:lvl3pPr>
            <a:lvl4pPr>
              <a:defRPr sz="4000">
                <a:latin typeface="Raleway" pitchFamily="2" charset="77"/>
              </a:defRPr>
            </a:lvl4pPr>
            <a:lvl5pPr>
              <a:defRPr sz="4000">
                <a:latin typeface="Raleway" pitchFamily="2" charset="77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2983D-F33A-B94F-8825-5B373AABCFFE}" type="datetimeFigureOut">
              <a:rPr lang="de-DE" smtClean="0"/>
              <a:t>06.03.2026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058E5-2816-714F-B297-DC658F949CDC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20595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AR_oh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Ellipse 182">
            <a:extLst>
              <a:ext uri="{FF2B5EF4-FFF2-40B4-BE49-F238E27FC236}">
                <a16:creationId xmlns:a16="http://schemas.microsoft.com/office/drawing/2014/main" id="{CF3206B6-EB0D-4568-AF40-23173521B75F}"/>
              </a:ext>
            </a:extLst>
          </p:cNvPr>
          <p:cNvSpPr/>
          <p:nvPr userDrawn="1"/>
        </p:nvSpPr>
        <p:spPr>
          <a:xfrm>
            <a:off x="10414886" y="441147"/>
            <a:ext cx="6020520" cy="620633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A835514-5A5B-4778-A43E-FEE0D1938C31}"/>
              </a:ext>
            </a:extLst>
          </p:cNvPr>
          <p:cNvSpPr/>
          <p:nvPr userDrawn="1"/>
        </p:nvSpPr>
        <p:spPr>
          <a:xfrm>
            <a:off x="0" y="1714765"/>
            <a:ext cx="18288000" cy="7176309"/>
          </a:xfrm>
          <a:prstGeom prst="rect">
            <a:avLst/>
          </a:prstGeom>
          <a:solidFill>
            <a:srgbClr val="0D698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BC4B25F4-BD60-40C1-B7C8-CD6B21B5F7F7}"/>
              </a:ext>
            </a:extLst>
          </p:cNvPr>
          <p:cNvSpPr txBox="1">
            <a:spLocks/>
          </p:cNvSpPr>
          <p:nvPr userDrawn="1"/>
        </p:nvSpPr>
        <p:spPr>
          <a:xfrm>
            <a:off x="838200" y="8891072"/>
            <a:ext cx="5486400" cy="1397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500"/>
              </a:lnSpc>
            </a:pPr>
            <a:r>
              <a:rPr lang="de-DE" sz="3200" cap="all">
                <a:solidFill>
                  <a:srgbClr val="0D6980"/>
                </a:solidFill>
              </a:rPr>
              <a:t>Klimawandel-anpassungs</a:t>
            </a:r>
          </a:p>
          <a:p>
            <a:pPr algn="l">
              <a:lnSpc>
                <a:spcPts val="3500"/>
              </a:lnSpc>
            </a:pPr>
            <a:r>
              <a:rPr lang="de-DE" sz="3200" cap="all">
                <a:solidFill>
                  <a:srgbClr val="0D6980"/>
                </a:solidFill>
              </a:rPr>
              <a:t>modellregion (Klar!)</a:t>
            </a:r>
            <a:endParaRPr lang="de-DE" sz="3200" cap="all" dirty="0">
              <a:solidFill>
                <a:srgbClr val="0D6980"/>
              </a:solidFill>
            </a:endParaRPr>
          </a:p>
        </p:txBody>
      </p:sp>
      <p:pic>
        <p:nvPicPr>
          <p:cNvPr id="13" name="Grafik 12" descr="Ein Bild, das Text enthält.&#10;&#10;Automatisch generierte Beschreibung">
            <a:extLst>
              <a:ext uri="{FF2B5EF4-FFF2-40B4-BE49-F238E27FC236}">
                <a16:creationId xmlns:a16="http://schemas.microsoft.com/office/drawing/2014/main" id="{A200EA5D-9561-49BA-973C-CCC4E7CE8B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03613" y="9036621"/>
            <a:ext cx="2046346" cy="1023332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83F12D29-8043-4DB7-9C30-A01AB5F533D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52784"/>
            <a:ext cx="2310232" cy="1033346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C642A5A-5129-4108-944A-01D425875C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4877767" y="4514638"/>
            <a:ext cx="6891039" cy="6797366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8BC8E24-B0BD-4744-853C-6FCB5024CDF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5715967" y="3696277"/>
            <a:ext cx="6891039" cy="6797366"/>
          </a:xfrm>
          <a:prstGeom prst="rect">
            <a:avLst/>
          </a:prstGeom>
        </p:spPr>
      </p:pic>
      <p:sp>
        <p:nvSpPr>
          <p:cNvPr id="17" name="Textplatzhalter 2">
            <a:extLst>
              <a:ext uri="{FF2B5EF4-FFF2-40B4-BE49-F238E27FC236}">
                <a16:creationId xmlns:a16="http://schemas.microsoft.com/office/drawing/2014/main" id="{A85A8535-C309-4894-97FD-665477DE3F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95601" y="3916183"/>
            <a:ext cx="10156825" cy="3532579"/>
          </a:xfrm>
        </p:spPr>
        <p:txBody>
          <a:bodyPr>
            <a:norm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Tx/>
              <a:buNone/>
              <a:defRPr sz="3000" b="0"/>
            </a:lvl1pPr>
            <a:lvl2pPr marL="457200" indent="0">
              <a:lnSpc>
                <a:spcPts val="5000"/>
              </a:lnSpc>
              <a:buFontTx/>
              <a:buNone/>
              <a:defRPr sz="3000"/>
            </a:lvl2pPr>
            <a:lvl3pPr marL="914400" indent="0">
              <a:lnSpc>
                <a:spcPts val="5000"/>
              </a:lnSpc>
              <a:buFontTx/>
              <a:buNone/>
              <a:defRPr sz="3000"/>
            </a:lvl3pPr>
            <a:lvl4pPr marL="1371600" indent="0">
              <a:lnSpc>
                <a:spcPts val="5000"/>
              </a:lnSpc>
              <a:buFontTx/>
              <a:buNone/>
              <a:defRPr sz="3000"/>
            </a:lvl4pPr>
            <a:lvl5pPr marL="1828800" indent="0">
              <a:lnSpc>
                <a:spcPts val="5000"/>
              </a:lnSpc>
              <a:buFontTx/>
              <a:buNone/>
              <a:defRPr sz="3000"/>
            </a:lvl5pPr>
          </a:lstStyle>
          <a:p>
            <a:pPr lvl="0"/>
            <a:r>
              <a:rPr lang="de-DE"/>
              <a:t>Headline Text in fett</a:t>
            </a:r>
          </a:p>
          <a:p>
            <a:pPr lvl="0"/>
            <a:r>
              <a:rPr lang="de-DE"/>
              <a:t>Text: Lauftext in Poppins 30 pt</a:t>
            </a:r>
          </a:p>
        </p:txBody>
      </p:sp>
      <p:sp>
        <p:nvSpPr>
          <p:cNvPr id="18" name="Textplatzhalter 4">
            <a:extLst>
              <a:ext uri="{FF2B5EF4-FFF2-40B4-BE49-F238E27FC236}">
                <a16:creationId xmlns:a16="http://schemas.microsoft.com/office/drawing/2014/main" id="{BD12BF42-E0A3-45DE-94D7-23FA579B4E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1" y="2443539"/>
            <a:ext cx="10394267" cy="87167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5000" b="1" cap="all" baseline="0">
                <a:solidFill>
                  <a:srgbClr val="0D6980"/>
                </a:solidFill>
                <a:latin typeface="+mj-lt"/>
              </a:defRPr>
            </a:lvl1pPr>
            <a:lvl2pPr marL="4572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2pPr>
            <a:lvl3pPr marL="9144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3pPr>
            <a:lvl4pPr marL="13716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4pPr>
            <a:lvl5pPr marL="18288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5pPr>
          </a:lstStyle>
          <a:p>
            <a:pPr lvl="0"/>
            <a:r>
              <a:rPr lang="de-DE"/>
              <a:t>Überschrift in barlow 50 pt</a:t>
            </a:r>
          </a:p>
        </p:txBody>
      </p:sp>
    </p:spTree>
    <p:extLst>
      <p:ext uri="{BB962C8B-B14F-4D97-AF65-F5344CB8AC3E}">
        <p14:creationId xmlns:p14="http://schemas.microsoft.com/office/powerpoint/2010/main" val="172819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ios_mi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">
            <a:extLst>
              <a:ext uri="{FF2B5EF4-FFF2-40B4-BE49-F238E27FC236}">
                <a16:creationId xmlns:a16="http://schemas.microsoft.com/office/drawing/2014/main" id="{08E74EBB-2B2D-44B2-81E3-3B2608CB4A4D}"/>
              </a:ext>
            </a:extLst>
          </p:cNvPr>
          <p:cNvSpPr txBox="1">
            <a:spLocks/>
          </p:cNvSpPr>
          <p:nvPr userDrawn="1"/>
        </p:nvSpPr>
        <p:spPr>
          <a:xfrm>
            <a:off x="838200" y="8891072"/>
            <a:ext cx="5486400" cy="1397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500"/>
              </a:lnSpc>
            </a:pPr>
            <a:r>
              <a:rPr lang="de-DE" sz="3200" cap="all" dirty="0" err="1">
                <a:solidFill>
                  <a:srgbClr val="22496C"/>
                </a:solidFill>
              </a:rPr>
              <a:t>helios</a:t>
            </a:r>
            <a:endParaRPr lang="de-DE" sz="3200" cap="all" dirty="0">
              <a:solidFill>
                <a:srgbClr val="22496C"/>
              </a:solidFill>
            </a:endParaRPr>
          </a:p>
          <a:p>
            <a:pPr algn="l">
              <a:lnSpc>
                <a:spcPts val="3500"/>
              </a:lnSpc>
            </a:pPr>
            <a:r>
              <a:rPr lang="de-DE" sz="3200" cap="all" dirty="0">
                <a:solidFill>
                  <a:srgbClr val="22496C"/>
                </a:solidFill>
              </a:rPr>
              <a:t>Sonnenstrom </a:t>
            </a:r>
            <a:r>
              <a:rPr lang="de-DE" sz="3200" cap="all" dirty="0" err="1">
                <a:solidFill>
                  <a:srgbClr val="22496C"/>
                </a:solidFill>
              </a:rPr>
              <a:t>gmbh</a:t>
            </a:r>
            <a:endParaRPr lang="de-DE" sz="3200" cap="all" dirty="0">
              <a:solidFill>
                <a:srgbClr val="22496C"/>
              </a:solidFill>
            </a:endParaRPr>
          </a:p>
        </p:txBody>
      </p:sp>
      <p:sp>
        <p:nvSpPr>
          <p:cNvPr id="183" name="Ellipse 182">
            <a:extLst>
              <a:ext uri="{FF2B5EF4-FFF2-40B4-BE49-F238E27FC236}">
                <a16:creationId xmlns:a16="http://schemas.microsoft.com/office/drawing/2014/main" id="{CF3206B6-EB0D-4568-AF40-23173521B75F}"/>
              </a:ext>
            </a:extLst>
          </p:cNvPr>
          <p:cNvSpPr/>
          <p:nvPr userDrawn="1"/>
        </p:nvSpPr>
        <p:spPr>
          <a:xfrm>
            <a:off x="10414886" y="441147"/>
            <a:ext cx="6020520" cy="620633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A835514-5A5B-4778-A43E-FEE0D1938C31}"/>
              </a:ext>
            </a:extLst>
          </p:cNvPr>
          <p:cNvSpPr/>
          <p:nvPr userDrawn="1"/>
        </p:nvSpPr>
        <p:spPr>
          <a:xfrm>
            <a:off x="0" y="1714765"/>
            <a:ext cx="18288000" cy="7176309"/>
          </a:xfrm>
          <a:prstGeom prst="rect">
            <a:avLst/>
          </a:prstGeom>
          <a:solidFill>
            <a:srgbClr val="FFDE1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23A393B-AB32-4073-82C8-9F3AD0A00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762448" y="-1125038"/>
            <a:ext cx="6891039" cy="679736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5651A2CE-559C-4BB5-94D0-8E49604F7D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924248" y="-1943399"/>
            <a:ext cx="6891039" cy="679736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1FF4A9F-74A6-4F5B-8E7E-66B8F6C75C3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978593" y="266741"/>
            <a:ext cx="2809875" cy="281983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823D40DD-FBF4-4193-A539-81B6EAFA3D00}"/>
              </a:ext>
            </a:extLst>
          </p:cNvPr>
          <p:cNvSpPr txBox="1"/>
          <p:nvPr userDrawn="1"/>
        </p:nvSpPr>
        <p:spPr>
          <a:xfrm>
            <a:off x="15163800" y="1105071"/>
            <a:ext cx="2514600" cy="938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5500" cap="all">
                <a:solidFill>
                  <a:schemeClr val="bg2"/>
                </a:solidFill>
                <a:latin typeface="+mj-lt"/>
              </a:rPr>
              <a:t>helios</a:t>
            </a:r>
            <a:endParaRPr lang="de-AT" sz="5500">
              <a:latin typeface="+mj-lt"/>
            </a:endParaRP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FB84A460-2002-4697-B68E-211C959F8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52784"/>
            <a:ext cx="2310232" cy="1033346"/>
          </a:xfrm>
          <a:prstGeom prst="rect">
            <a:avLst/>
          </a:prstGeom>
        </p:spPr>
      </p:pic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ABD5EB0D-EDDE-419D-8DE1-8B229FDFB7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95601" y="3916183"/>
            <a:ext cx="10156825" cy="3532579"/>
          </a:xfrm>
        </p:spPr>
        <p:txBody>
          <a:bodyPr>
            <a:norm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Tx/>
              <a:buNone/>
              <a:defRPr sz="3000" b="0"/>
            </a:lvl1pPr>
            <a:lvl2pPr marL="457200" indent="0">
              <a:lnSpc>
                <a:spcPts val="5000"/>
              </a:lnSpc>
              <a:buFontTx/>
              <a:buNone/>
              <a:defRPr sz="3000"/>
            </a:lvl2pPr>
            <a:lvl3pPr marL="914400" indent="0">
              <a:lnSpc>
                <a:spcPts val="5000"/>
              </a:lnSpc>
              <a:buFontTx/>
              <a:buNone/>
              <a:defRPr sz="3000"/>
            </a:lvl3pPr>
            <a:lvl4pPr marL="1371600" indent="0">
              <a:lnSpc>
                <a:spcPts val="5000"/>
              </a:lnSpc>
              <a:buFontTx/>
              <a:buNone/>
              <a:defRPr sz="3000"/>
            </a:lvl4pPr>
            <a:lvl5pPr marL="1828800" indent="0">
              <a:lnSpc>
                <a:spcPts val="5000"/>
              </a:lnSpc>
              <a:buFontTx/>
              <a:buNone/>
              <a:defRPr sz="3000"/>
            </a:lvl5pPr>
          </a:lstStyle>
          <a:p>
            <a:pPr lvl="0"/>
            <a:r>
              <a:rPr lang="de-DE"/>
              <a:t>Headline Text in fett</a:t>
            </a:r>
          </a:p>
          <a:p>
            <a:pPr lvl="0"/>
            <a:r>
              <a:rPr lang="de-DE"/>
              <a:t>Text: Lauftext in Poppins 30 pt</a:t>
            </a:r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3FBA90A0-85D5-4B03-9A0A-ED1487C326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1" y="2443539"/>
            <a:ext cx="10394267" cy="87167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5000" b="1" cap="all" baseline="0">
                <a:solidFill>
                  <a:srgbClr val="22496C"/>
                </a:solidFill>
                <a:latin typeface="+mj-lt"/>
              </a:defRPr>
            </a:lvl1pPr>
            <a:lvl2pPr marL="4572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2pPr>
            <a:lvl3pPr marL="9144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3pPr>
            <a:lvl4pPr marL="13716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4pPr>
            <a:lvl5pPr marL="18288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5pPr>
          </a:lstStyle>
          <a:p>
            <a:pPr lvl="0"/>
            <a:r>
              <a:rPr lang="de-DE" dirty="0"/>
              <a:t>Überschrift in </a:t>
            </a:r>
            <a:r>
              <a:rPr lang="de-DE" dirty="0" err="1"/>
              <a:t>barlow</a:t>
            </a:r>
            <a:r>
              <a:rPr lang="de-DE" dirty="0"/>
              <a:t> 50 </a:t>
            </a:r>
            <a:r>
              <a:rPr lang="de-DE" dirty="0" err="1"/>
              <a:t>pt</a:t>
            </a:r>
            <a:endParaRPr lang="de-DE" dirty="0"/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15A702F0-7782-61F2-39C1-380A4D0237B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0183" y="9031094"/>
            <a:ext cx="2288285" cy="1031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7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ios_oh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">
            <a:extLst>
              <a:ext uri="{FF2B5EF4-FFF2-40B4-BE49-F238E27FC236}">
                <a16:creationId xmlns:a16="http://schemas.microsoft.com/office/drawing/2014/main" id="{08E74EBB-2B2D-44B2-81E3-3B2608CB4A4D}"/>
              </a:ext>
            </a:extLst>
          </p:cNvPr>
          <p:cNvSpPr txBox="1">
            <a:spLocks/>
          </p:cNvSpPr>
          <p:nvPr userDrawn="1"/>
        </p:nvSpPr>
        <p:spPr>
          <a:xfrm>
            <a:off x="838200" y="8891072"/>
            <a:ext cx="5486400" cy="1397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500"/>
              </a:lnSpc>
            </a:pPr>
            <a:r>
              <a:rPr lang="de-DE" sz="3200" cap="all" dirty="0" err="1">
                <a:solidFill>
                  <a:srgbClr val="22496C"/>
                </a:solidFill>
              </a:rPr>
              <a:t>helios</a:t>
            </a:r>
            <a:endParaRPr lang="de-DE" sz="3200" cap="all" dirty="0">
              <a:solidFill>
                <a:srgbClr val="22496C"/>
              </a:solidFill>
            </a:endParaRPr>
          </a:p>
          <a:p>
            <a:pPr algn="l">
              <a:lnSpc>
                <a:spcPts val="3500"/>
              </a:lnSpc>
            </a:pPr>
            <a:r>
              <a:rPr lang="de-DE" sz="3200" cap="all" dirty="0">
                <a:solidFill>
                  <a:srgbClr val="22496C"/>
                </a:solidFill>
              </a:rPr>
              <a:t>Sonnenstrom </a:t>
            </a:r>
            <a:r>
              <a:rPr lang="de-DE" sz="3200" cap="all" dirty="0" err="1">
                <a:solidFill>
                  <a:srgbClr val="22496C"/>
                </a:solidFill>
              </a:rPr>
              <a:t>gmbh</a:t>
            </a:r>
            <a:endParaRPr lang="de-DE" sz="3200" cap="all" dirty="0">
              <a:solidFill>
                <a:srgbClr val="22496C"/>
              </a:solidFill>
            </a:endParaRPr>
          </a:p>
        </p:txBody>
      </p:sp>
      <p:sp>
        <p:nvSpPr>
          <p:cNvPr id="183" name="Ellipse 182">
            <a:extLst>
              <a:ext uri="{FF2B5EF4-FFF2-40B4-BE49-F238E27FC236}">
                <a16:creationId xmlns:a16="http://schemas.microsoft.com/office/drawing/2014/main" id="{CF3206B6-EB0D-4568-AF40-23173521B75F}"/>
              </a:ext>
            </a:extLst>
          </p:cNvPr>
          <p:cNvSpPr/>
          <p:nvPr userDrawn="1"/>
        </p:nvSpPr>
        <p:spPr>
          <a:xfrm>
            <a:off x="10414886" y="441147"/>
            <a:ext cx="6020520" cy="620633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A835514-5A5B-4778-A43E-FEE0D1938C31}"/>
              </a:ext>
            </a:extLst>
          </p:cNvPr>
          <p:cNvSpPr/>
          <p:nvPr userDrawn="1"/>
        </p:nvSpPr>
        <p:spPr>
          <a:xfrm>
            <a:off x="0" y="1714765"/>
            <a:ext cx="18288000" cy="7176309"/>
          </a:xfrm>
          <a:prstGeom prst="rect">
            <a:avLst/>
          </a:prstGeom>
          <a:solidFill>
            <a:srgbClr val="FFDE1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FB84A460-2002-4697-B68E-211C959F8B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52784"/>
            <a:ext cx="2310232" cy="1033346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D4DAD010-1596-442A-B052-C054E32B21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4877767" y="4514638"/>
            <a:ext cx="6891039" cy="679736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C48599EF-16DC-4A99-AA52-A854F656669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5715967" y="3696277"/>
            <a:ext cx="6891039" cy="6797366"/>
          </a:xfrm>
          <a:prstGeom prst="rect">
            <a:avLst/>
          </a:prstGeom>
        </p:spPr>
      </p:pic>
      <p:sp>
        <p:nvSpPr>
          <p:cNvPr id="18" name="Textplatzhalter 2">
            <a:extLst>
              <a:ext uri="{FF2B5EF4-FFF2-40B4-BE49-F238E27FC236}">
                <a16:creationId xmlns:a16="http://schemas.microsoft.com/office/drawing/2014/main" id="{01B38657-C317-4EF3-9504-5F4B2EE9C92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95601" y="3916183"/>
            <a:ext cx="10156825" cy="3532579"/>
          </a:xfrm>
        </p:spPr>
        <p:txBody>
          <a:bodyPr>
            <a:norm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Tx/>
              <a:buNone/>
              <a:defRPr sz="3000" b="0"/>
            </a:lvl1pPr>
            <a:lvl2pPr marL="457200" indent="0">
              <a:lnSpc>
                <a:spcPts val="5000"/>
              </a:lnSpc>
              <a:buFontTx/>
              <a:buNone/>
              <a:defRPr sz="3000"/>
            </a:lvl2pPr>
            <a:lvl3pPr marL="914400" indent="0">
              <a:lnSpc>
                <a:spcPts val="5000"/>
              </a:lnSpc>
              <a:buFontTx/>
              <a:buNone/>
              <a:defRPr sz="3000"/>
            </a:lvl3pPr>
            <a:lvl4pPr marL="1371600" indent="0">
              <a:lnSpc>
                <a:spcPts val="5000"/>
              </a:lnSpc>
              <a:buFontTx/>
              <a:buNone/>
              <a:defRPr sz="3000"/>
            </a:lvl4pPr>
            <a:lvl5pPr marL="1828800" indent="0">
              <a:lnSpc>
                <a:spcPts val="5000"/>
              </a:lnSpc>
              <a:buFontTx/>
              <a:buNone/>
              <a:defRPr sz="3000"/>
            </a:lvl5pPr>
          </a:lstStyle>
          <a:p>
            <a:pPr lvl="0"/>
            <a:r>
              <a:rPr lang="de-DE"/>
              <a:t>Headline Text in fett</a:t>
            </a:r>
          </a:p>
          <a:p>
            <a:pPr lvl="0"/>
            <a:r>
              <a:rPr lang="de-DE"/>
              <a:t>Text: Lauftext in Poppins 30 pt</a:t>
            </a:r>
          </a:p>
        </p:txBody>
      </p:sp>
      <p:sp>
        <p:nvSpPr>
          <p:cNvPr id="19" name="Textplatzhalter 4">
            <a:extLst>
              <a:ext uri="{FF2B5EF4-FFF2-40B4-BE49-F238E27FC236}">
                <a16:creationId xmlns:a16="http://schemas.microsoft.com/office/drawing/2014/main" id="{2CCC530D-C9BC-4FB9-8703-597DC80EF1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1" y="2443539"/>
            <a:ext cx="10394267" cy="87167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5000" b="1" cap="all" baseline="0">
                <a:solidFill>
                  <a:srgbClr val="22496C"/>
                </a:solidFill>
                <a:latin typeface="+mj-lt"/>
              </a:defRPr>
            </a:lvl1pPr>
            <a:lvl2pPr marL="4572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2pPr>
            <a:lvl3pPr marL="9144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3pPr>
            <a:lvl4pPr marL="13716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4pPr>
            <a:lvl5pPr marL="18288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5pPr>
          </a:lstStyle>
          <a:p>
            <a:pPr lvl="0"/>
            <a:r>
              <a:rPr lang="de-DE" dirty="0"/>
              <a:t>Überschrift in </a:t>
            </a:r>
            <a:r>
              <a:rPr lang="de-DE" dirty="0" err="1"/>
              <a:t>barlow</a:t>
            </a:r>
            <a:r>
              <a:rPr lang="de-DE" dirty="0"/>
              <a:t> 50 </a:t>
            </a:r>
            <a:r>
              <a:rPr lang="de-DE" dirty="0" err="1"/>
              <a:t>pt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F98031C9-AF3B-65B4-3861-54271DF9342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0183" y="9031094"/>
            <a:ext cx="2288285" cy="1031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81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M_Schulen_mi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Ellipse 182">
            <a:extLst>
              <a:ext uri="{FF2B5EF4-FFF2-40B4-BE49-F238E27FC236}">
                <a16:creationId xmlns:a16="http://schemas.microsoft.com/office/drawing/2014/main" id="{CF3206B6-EB0D-4568-AF40-23173521B75F}"/>
              </a:ext>
            </a:extLst>
          </p:cNvPr>
          <p:cNvSpPr/>
          <p:nvPr userDrawn="1"/>
        </p:nvSpPr>
        <p:spPr>
          <a:xfrm>
            <a:off x="10414886" y="441147"/>
            <a:ext cx="6020520" cy="620633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A835514-5A5B-4778-A43E-FEE0D1938C31}"/>
              </a:ext>
            </a:extLst>
          </p:cNvPr>
          <p:cNvSpPr/>
          <p:nvPr userDrawn="1"/>
        </p:nvSpPr>
        <p:spPr>
          <a:xfrm>
            <a:off x="0" y="1714765"/>
            <a:ext cx="18288000" cy="7176309"/>
          </a:xfrm>
          <a:prstGeom prst="rect">
            <a:avLst/>
          </a:prstGeom>
          <a:solidFill>
            <a:srgbClr val="B0C803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23A393B-AB32-4073-82C8-9F3AD0A00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762448" y="-1125038"/>
            <a:ext cx="6891039" cy="679736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5651A2CE-559C-4BB5-94D0-8E49604F7D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924248" y="-1943399"/>
            <a:ext cx="6891039" cy="679736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1FF4A9F-74A6-4F5B-8E7E-66B8F6C75C3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978593" y="266741"/>
            <a:ext cx="2809875" cy="281983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823D40DD-FBF4-4193-A539-81B6EAFA3D00}"/>
              </a:ext>
            </a:extLst>
          </p:cNvPr>
          <p:cNvSpPr txBox="1"/>
          <p:nvPr userDrawn="1"/>
        </p:nvSpPr>
        <p:spPr>
          <a:xfrm>
            <a:off x="15240000" y="1002304"/>
            <a:ext cx="2438400" cy="1169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200"/>
              </a:lnSpc>
            </a:pPr>
            <a:r>
              <a:rPr lang="de-DE" sz="4000" cap="all">
                <a:solidFill>
                  <a:schemeClr val="bg2"/>
                </a:solidFill>
                <a:latin typeface="+mj-lt"/>
              </a:rPr>
              <a:t>Klima</a:t>
            </a:r>
            <a:br>
              <a:rPr lang="de-DE" sz="4000" cap="all">
                <a:solidFill>
                  <a:schemeClr val="bg2"/>
                </a:solidFill>
                <a:latin typeface="+mj-lt"/>
              </a:rPr>
            </a:br>
            <a:r>
              <a:rPr lang="de-DE" sz="4000" cap="all">
                <a:solidFill>
                  <a:schemeClr val="bg2"/>
                </a:solidFill>
                <a:latin typeface="+mj-lt"/>
              </a:rPr>
              <a:t>schulen</a:t>
            </a:r>
            <a:endParaRPr lang="de-AT" sz="4000">
              <a:latin typeface="+mj-lt"/>
            </a:endParaRP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73957B42-DA67-48C2-9FDA-EB13ED94A571}"/>
              </a:ext>
            </a:extLst>
          </p:cNvPr>
          <p:cNvSpPr txBox="1">
            <a:spLocks/>
          </p:cNvSpPr>
          <p:nvPr userDrawn="1"/>
        </p:nvSpPr>
        <p:spPr>
          <a:xfrm>
            <a:off x="838200" y="8891072"/>
            <a:ext cx="5486400" cy="1397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500"/>
              </a:lnSpc>
            </a:pPr>
            <a:r>
              <a:rPr lang="de-DE" sz="3200" cap="all">
                <a:solidFill>
                  <a:srgbClr val="B0C803"/>
                </a:solidFill>
              </a:rPr>
              <a:t>Klimaschulen</a:t>
            </a:r>
          </a:p>
        </p:txBody>
      </p:sp>
      <p:pic>
        <p:nvPicPr>
          <p:cNvPr id="15" name="Grafik 14" descr="Ein Bild, das Text enthält.&#10;&#10;Automatisch generierte Beschreibung">
            <a:extLst>
              <a:ext uri="{FF2B5EF4-FFF2-40B4-BE49-F238E27FC236}">
                <a16:creationId xmlns:a16="http://schemas.microsoft.com/office/drawing/2014/main" id="{30C1308A-780B-40B7-AF23-D9983DC6C03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11763" y="8997205"/>
            <a:ext cx="2543792" cy="1023636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70FF5920-B97C-4821-9B1B-0BBECB536B3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52784"/>
            <a:ext cx="2310232" cy="1033346"/>
          </a:xfrm>
          <a:prstGeom prst="rect">
            <a:avLst/>
          </a:prstGeom>
        </p:spPr>
      </p:pic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7990EC4A-55DB-4706-8CBB-822D26E8E64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95601" y="3916183"/>
            <a:ext cx="10156825" cy="3532579"/>
          </a:xfrm>
        </p:spPr>
        <p:txBody>
          <a:bodyPr>
            <a:norm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Tx/>
              <a:buNone/>
              <a:defRPr sz="3000" b="0"/>
            </a:lvl1pPr>
            <a:lvl2pPr marL="457200" indent="0">
              <a:lnSpc>
                <a:spcPts val="5000"/>
              </a:lnSpc>
              <a:buFontTx/>
              <a:buNone/>
              <a:defRPr sz="3000"/>
            </a:lvl2pPr>
            <a:lvl3pPr marL="914400" indent="0">
              <a:lnSpc>
                <a:spcPts val="5000"/>
              </a:lnSpc>
              <a:buFontTx/>
              <a:buNone/>
              <a:defRPr sz="3000"/>
            </a:lvl3pPr>
            <a:lvl4pPr marL="1371600" indent="0">
              <a:lnSpc>
                <a:spcPts val="5000"/>
              </a:lnSpc>
              <a:buFontTx/>
              <a:buNone/>
              <a:defRPr sz="3000"/>
            </a:lvl4pPr>
            <a:lvl5pPr marL="1828800" indent="0">
              <a:lnSpc>
                <a:spcPts val="5000"/>
              </a:lnSpc>
              <a:buFontTx/>
              <a:buNone/>
              <a:defRPr sz="3000"/>
            </a:lvl5pPr>
          </a:lstStyle>
          <a:p>
            <a:pPr lvl="0"/>
            <a:r>
              <a:rPr lang="de-DE"/>
              <a:t>Headline Text in fett</a:t>
            </a:r>
          </a:p>
          <a:p>
            <a:pPr lvl="0"/>
            <a:r>
              <a:rPr lang="de-DE"/>
              <a:t>Text: Lauftext in Poppins 30 pt</a:t>
            </a:r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7AABAC6F-49FD-4581-AFB1-35AF3A0F48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1" y="2443539"/>
            <a:ext cx="10394267" cy="87167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5000" b="1" cap="all" baseline="0">
                <a:solidFill>
                  <a:srgbClr val="B0C803"/>
                </a:solidFill>
                <a:latin typeface="+mj-lt"/>
              </a:defRPr>
            </a:lvl1pPr>
            <a:lvl2pPr marL="4572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2pPr>
            <a:lvl3pPr marL="9144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3pPr>
            <a:lvl4pPr marL="13716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4pPr>
            <a:lvl5pPr marL="18288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5pPr>
          </a:lstStyle>
          <a:p>
            <a:pPr lvl="0"/>
            <a:r>
              <a:rPr lang="de-DE"/>
              <a:t>Überschrift in barlow 50 pt</a:t>
            </a:r>
          </a:p>
        </p:txBody>
      </p:sp>
    </p:spTree>
    <p:extLst>
      <p:ext uri="{BB962C8B-B14F-4D97-AF65-F5344CB8AC3E}">
        <p14:creationId xmlns:p14="http://schemas.microsoft.com/office/powerpoint/2010/main" val="115839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M_Schulen_oh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Ellipse 182">
            <a:extLst>
              <a:ext uri="{FF2B5EF4-FFF2-40B4-BE49-F238E27FC236}">
                <a16:creationId xmlns:a16="http://schemas.microsoft.com/office/drawing/2014/main" id="{CF3206B6-EB0D-4568-AF40-23173521B75F}"/>
              </a:ext>
            </a:extLst>
          </p:cNvPr>
          <p:cNvSpPr/>
          <p:nvPr userDrawn="1"/>
        </p:nvSpPr>
        <p:spPr>
          <a:xfrm>
            <a:off x="10414886" y="441147"/>
            <a:ext cx="6020520" cy="620633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A835514-5A5B-4778-A43E-FEE0D1938C31}"/>
              </a:ext>
            </a:extLst>
          </p:cNvPr>
          <p:cNvSpPr/>
          <p:nvPr userDrawn="1"/>
        </p:nvSpPr>
        <p:spPr>
          <a:xfrm>
            <a:off x="0" y="1714765"/>
            <a:ext cx="18288000" cy="7176309"/>
          </a:xfrm>
          <a:prstGeom prst="rect">
            <a:avLst/>
          </a:prstGeom>
          <a:solidFill>
            <a:srgbClr val="B0C803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73957B42-DA67-48C2-9FDA-EB13ED94A571}"/>
              </a:ext>
            </a:extLst>
          </p:cNvPr>
          <p:cNvSpPr txBox="1">
            <a:spLocks/>
          </p:cNvSpPr>
          <p:nvPr userDrawn="1"/>
        </p:nvSpPr>
        <p:spPr>
          <a:xfrm>
            <a:off x="838200" y="8891072"/>
            <a:ext cx="5486400" cy="1397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500"/>
              </a:lnSpc>
            </a:pPr>
            <a:r>
              <a:rPr lang="de-DE" sz="3200" cap="all">
                <a:solidFill>
                  <a:srgbClr val="B0C803"/>
                </a:solidFill>
              </a:rPr>
              <a:t>Klimaschulen</a:t>
            </a:r>
          </a:p>
        </p:txBody>
      </p:sp>
      <p:pic>
        <p:nvPicPr>
          <p:cNvPr id="15" name="Grafik 14" descr="Ein Bild, das Text enthält.&#10;&#10;Automatisch generierte Beschreibung">
            <a:extLst>
              <a:ext uri="{FF2B5EF4-FFF2-40B4-BE49-F238E27FC236}">
                <a16:creationId xmlns:a16="http://schemas.microsoft.com/office/drawing/2014/main" id="{30C1308A-780B-40B7-AF23-D9983DC6C0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11763" y="8997205"/>
            <a:ext cx="2543792" cy="1023636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70FF5920-B97C-4821-9B1B-0BBECB536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52784"/>
            <a:ext cx="2310232" cy="1033346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95925B75-F8CF-4552-95D3-B4B523891F1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4877767" y="4514638"/>
            <a:ext cx="6891039" cy="679736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263C814C-82F6-4374-A42D-BD6470255CA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5715967" y="3696277"/>
            <a:ext cx="6891039" cy="6797366"/>
          </a:xfrm>
          <a:prstGeom prst="rect">
            <a:avLst/>
          </a:prstGeom>
        </p:spPr>
      </p:pic>
      <p:sp>
        <p:nvSpPr>
          <p:cNvPr id="18" name="Textplatzhalter 2">
            <a:extLst>
              <a:ext uri="{FF2B5EF4-FFF2-40B4-BE49-F238E27FC236}">
                <a16:creationId xmlns:a16="http://schemas.microsoft.com/office/drawing/2014/main" id="{84CB46CC-B3F0-4D31-83CB-62280374B73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95601" y="3916183"/>
            <a:ext cx="10156825" cy="3532579"/>
          </a:xfrm>
        </p:spPr>
        <p:txBody>
          <a:bodyPr>
            <a:norm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Tx/>
              <a:buNone/>
              <a:defRPr sz="3000" b="0"/>
            </a:lvl1pPr>
            <a:lvl2pPr marL="457200" indent="0">
              <a:lnSpc>
                <a:spcPts val="5000"/>
              </a:lnSpc>
              <a:buFontTx/>
              <a:buNone/>
              <a:defRPr sz="3000"/>
            </a:lvl2pPr>
            <a:lvl3pPr marL="914400" indent="0">
              <a:lnSpc>
                <a:spcPts val="5000"/>
              </a:lnSpc>
              <a:buFontTx/>
              <a:buNone/>
              <a:defRPr sz="3000"/>
            </a:lvl3pPr>
            <a:lvl4pPr marL="1371600" indent="0">
              <a:lnSpc>
                <a:spcPts val="5000"/>
              </a:lnSpc>
              <a:buFontTx/>
              <a:buNone/>
              <a:defRPr sz="3000"/>
            </a:lvl4pPr>
            <a:lvl5pPr marL="1828800" indent="0">
              <a:lnSpc>
                <a:spcPts val="5000"/>
              </a:lnSpc>
              <a:buFontTx/>
              <a:buNone/>
              <a:defRPr sz="3000"/>
            </a:lvl5pPr>
          </a:lstStyle>
          <a:p>
            <a:pPr lvl="0"/>
            <a:r>
              <a:rPr lang="de-DE"/>
              <a:t>Headline Text in fett</a:t>
            </a:r>
          </a:p>
          <a:p>
            <a:pPr lvl="0"/>
            <a:r>
              <a:rPr lang="de-DE"/>
              <a:t>Text: Lauftext in Poppins 30 pt</a:t>
            </a:r>
          </a:p>
        </p:txBody>
      </p:sp>
      <p:sp>
        <p:nvSpPr>
          <p:cNvPr id="19" name="Textplatzhalter 4">
            <a:extLst>
              <a:ext uri="{FF2B5EF4-FFF2-40B4-BE49-F238E27FC236}">
                <a16:creationId xmlns:a16="http://schemas.microsoft.com/office/drawing/2014/main" id="{241B01B8-0971-4A5A-BD7E-2B4E67BFC2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1" y="2443539"/>
            <a:ext cx="10394267" cy="87167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5000" b="1" cap="all" baseline="0">
                <a:solidFill>
                  <a:srgbClr val="B0C803"/>
                </a:solidFill>
                <a:latin typeface="+mj-lt"/>
              </a:defRPr>
            </a:lvl1pPr>
            <a:lvl2pPr marL="4572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2pPr>
            <a:lvl3pPr marL="9144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3pPr>
            <a:lvl4pPr marL="13716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4pPr>
            <a:lvl5pPr marL="18288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5pPr>
          </a:lstStyle>
          <a:p>
            <a:pPr lvl="0"/>
            <a:r>
              <a:rPr lang="de-DE"/>
              <a:t>Überschrift in barlow 50 pt</a:t>
            </a:r>
          </a:p>
        </p:txBody>
      </p:sp>
    </p:spTree>
    <p:extLst>
      <p:ext uri="{BB962C8B-B14F-4D97-AF65-F5344CB8AC3E}">
        <p14:creationId xmlns:p14="http://schemas.microsoft.com/office/powerpoint/2010/main" val="301504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ehlferdl_mi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">
            <a:extLst>
              <a:ext uri="{FF2B5EF4-FFF2-40B4-BE49-F238E27FC236}">
                <a16:creationId xmlns:a16="http://schemas.microsoft.com/office/drawing/2014/main" id="{ACF0F31E-B3E7-4F6B-AACD-BF24A2896DF9}"/>
              </a:ext>
            </a:extLst>
          </p:cNvPr>
          <p:cNvSpPr txBox="1">
            <a:spLocks/>
          </p:cNvSpPr>
          <p:nvPr userDrawn="1"/>
        </p:nvSpPr>
        <p:spPr>
          <a:xfrm>
            <a:off x="838200" y="8891072"/>
            <a:ext cx="3276600" cy="1397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500"/>
              </a:lnSpc>
            </a:pPr>
            <a:r>
              <a:rPr lang="de-DE" sz="3200" cap="all">
                <a:solidFill>
                  <a:srgbClr val="008D42"/>
                </a:solidFill>
              </a:rPr>
              <a:t>Mühlferdl</a:t>
            </a:r>
          </a:p>
          <a:p>
            <a:pPr algn="l">
              <a:lnSpc>
                <a:spcPts val="3500"/>
              </a:lnSpc>
            </a:pPr>
            <a:r>
              <a:rPr lang="de-DE" sz="3200" cap="all">
                <a:solidFill>
                  <a:srgbClr val="008D42"/>
                </a:solidFill>
              </a:rPr>
              <a:t>E-car sharing</a:t>
            </a:r>
            <a:endParaRPr lang="de-DE" sz="3200" cap="all" dirty="0">
              <a:solidFill>
                <a:srgbClr val="008D42"/>
              </a:solidFill>
            </a:endParaRPr>
          </a:p>
        </p:txBody>
      </p:sp>
      <p:sp>
        <p:nvSpPr>
          <p:cNvPr id="183" name="Ellipse 182">
            <a:extLst>
              <a:ext uri="{FF2B5EF4-FFF2-40B4-BE49-F238E27FC236}">
                <a16:creationId xmlns:a16="http://schemas.microsoft.com/office/drawing/2014/main" id="{CF3206B6-EB0D-4568-AF40-23173521B75F}"/>
              </a:ext>
            </a:extLst>
          </p:cNvPr>
          <p:cNvSpPr/>
          <p:nvPr userDrawn="1"/>
        </p:nvSpPr>
        <p:spPr>
          <a:xfrm>
            <a:off x="10414886" y="441147"/>
            <a:ext cx="6020520" cy="620633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A835514-5A5B-4778-A43E-FEE0D1938C31}"/>
              </a:ext>
            </a:extLst>
          </p:cNvPr>
          <p:cNvSpPr/>
          <p:nvPr userDrawn="1"/>
        </p:nvSpPr>
        <p:spPr>
          <a:xfrm>
            <a:off x="0" y="1714765"/>
            <a:ext cx="18288000" cy="7176309"/>
          </a:xfrm>
          <a:prstGeom prst="rect">
            <a:avLst/>
          </a:prstGeom>
          <a:solidFill>
            <a:srgbClr val="008D42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23A393B-AB32-4073-82C8-9F3AD0A00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762448" y="-1125038"/>
            <a:ext cx="6891039" cy="679736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5651A2CE-559C-4BB5-94D0-8E49604F7D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924248" y="-1943399"/>
            <a:ext cx="6891039" cy="679736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1FF4A9F-74A6-4F5B-8E7E-66B8F6C75C3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978593" y="266741"/>
            <a:ext cx="2809875" cy="281983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823D40DD-FBF4-4193-A539-81B6EAFA3D00}"/>
              </a:ext>
            </a:extLst>
          </p:cNvPr>
          <p:cNvSpPr txBox="1"/>
          <p:nvPr userDrawn="1"/>
        </p:nvSpPr>
        <p:spPr>
          <a:xfrm>
            <a:off x="15316200" y="876435"/>
            <a:ext cx="2438400" cy="1477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de-DE" sz="5400" cap="all">
                <a:solidFill>
                  <a:schemeClr val="bg2"/>
                </a:solidFill>
                <a:latin typeface="+mj-lt"/>
              </a:rPr>
              <a:t>Mühl</a:t>
            </a:r>
          </a:p>
          <a:p>
            <a:pPr>
              <a:lnSpc>
                <a:spcPts val="5400"/>
              </a:lnSpc>
            </a:pPr>
            <a:r>
              <a:rPr lang="de-DE" sz="5400" cap="all">
                <a:solidFill>
                  <a:schemeClr val="bg2"/>
                </a:solidFill>
                <a:latin typeface="+mj-lt"/>
              </a:rPr>
              <a:t>ferdl</a:t>
            </a:r>
            <a:endParaRPr lang="de-AT" sz="5400">
              <a:latin typeface="+mj-lt"/>
            </a:endParaRPr>
          </a:p>
        </p:txBody>
      </p:sp>
      <p:pic>
        <p:nvPicPr>
          <p:cNvPr id="15" name="Grafik 14" descr="Ein Bild, das Text enthält.&#10;&#10;Automatisch generierte Beschreibung">
            <a:extLst>
              <a:ext uri="{FF2B5EF4-FFF2-40B4-BE49-F238E27FC236}">
                <a16:creationId xmlns:a16="http://schemas.microsoft.com/office/drawing/2014/main" id="{54F7A169-D62C-432C-B157-BBE730ABCD3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42200" y="9214093"/>
            <a:ext cx="2413726" cy="95653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D003E723-7FBB-4B4E-A083-4B2D2752D11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52784"/>
            <a:ext cx="2310232" cy="1033346"/>
          </a:xfrm>
          <a:prstGeom prst="rect">
            <a:avLst/>
          </a:prstGeom>
        </p:spPr>
      </p:pic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1C16F5EE-F093-42C8-B3F0-46D88DE5DE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95601" y="3916183"/>
            <a:ext cx="10156825" cy="3532579"/>
          </a:xfrm>
        </p:spPr>
        <p:txBody>
          <a:bodyPr>
            <a:norm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Tx/>
              <a:buNone/>
              <a:defRPr sz="3000" b="0"/>
            </a:lvl1pPr>
            <a:lvl2pPr marL="457200" indent="0">
              <a:lnSpc>
                <a:spcPts val="5000"/>
              </a:lnSpc>
              <a:buFontTx/>
              <a:buNone/>
              <a:defRPr sz="3000"/>
            </a:lvl2pPr>
            <a:lvl3pPr marL="914400" indent="0">
              <a:lnSpc>
                <a:spcPts val="5000"/>
              </a:lnSpc>
              <a:buFontTx/>
              <a:buNone/>
              <a:defRPr sz="3000"/>
            </a:lvl3pPr>
            <a:lvl4pPr marL="1371600" indent="0">
              <a:lnSpc>
                <a:spcPts val="5000"/>
              </a:lnSpc>
              <a:buFontTx/>
              <a:buNone/>
              <a:defRPr sz="3000"/>
            </a:lvl4pPr>
            <a:lvl5pPr marL="1828800" indent="0">
              <a:lnSpc>
                <a:spcPts val="5000"/>
              </a:lnSpc>
              <a:buFontTx/>
              <a:buNone/>
              <a:defRPr sz="3000"/>
            </a:lvl5pPr>
          </a:lstStyle>
          <a:p>
            <a:pPr lvl="0"/>
            <a:r>
              <a:rPr lang="de-DE"/>
              <a:t>Headline Text in fett</a:t>
            </a:r>
          </a:p>
          <a:p>
            <a:pPr lvl="0"/>
            <a:r>
              <a:rPr lang="de-DE"/>
              <a:t>Text: Lauftext in Poppins 30 pt</a:t>
            </a:r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B585945B-8D32-40A8-80A9-4FEEAE7CEB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1" y="2443539"/>
            <a:ext cx="10394267" cy="87167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5000" b="1" cap="all" baseline="0">
                <a:solidFill>
                  <a:srgbClr val="008D42"/>
                </a:solidFill>
                <a:latin typeface="+mj-lt"/>
              </a:defRPr>
            </a:lvl1pPr>
            <a:lvl2pPr marL="4572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2pPr>
            <a:lvl3pPr marL="9144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3pPr>
            <a:lvl4pPr marL="13716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4pPr>
            <a:lvl5pPr marL="18288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5pPr>
          </a:lstStyle>
          <a:p>
            <a:pPr lvl="0"/>
            <a:r>
              <a:rPr lang="de-DE"/>
              <a:t>Überschrift in barlow 50 pt</a:t>
            </a:r>
          </a:p>
        </p:txBody>
      </p:sp>
    </p:spTree>
    <p:extLst>
      <p:ext uri="{BB962C8B-B14F-4D97-AF65-F5344CB8AC3E}">
        <p14:creationId xmlns:p14="http://schemas.microsoft.com/office/powerpoint/2010/main" val="247913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ehlferdl_oh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">
            <a:extLst>
              <a:ext uri="{FF2B5EF4-FFF2-40B4-BE49-F238E27FC236}">
                <a16:creationId xmlns:a16="http://schemas.microsoft.com/office/drawing/2014/main" id="{ACF0F31E-B3E7-4F6B-AACD-BF24A2896DF9}"/>
              </a:ext>
            </a:extLst>
          </p:cNvPr>
          <p:cNvSpPr txBox="1">
            <a:spLocks/>
          </p:cNvSpPr>
          <p:nvPr userDrawn="1"/>
        </p:nvSpPr>
        <p:spPr>
          <a:xfrm>
            <a:off x="838200" y="8891072"/>
            <a:ext cx="3276600" cy="1397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500"/>
              </a:lnSpc>
            </a:pPr>
            <a:r>
              <a:rPr lang="de-DE" sz="3200" cap="all">
                <a:solidFill>
                  <a:srgbClr val="008D42"/>
                </a:solidFill>
              </a:rPr>
              <a:t>Mühlferdl</a:t>
            </a:r>
          </a:p>
          <a:p>
            <a:pPr algn="l">
              <a:lnSpc>
                <a:spcPts val="3500"/>
              </a:lnSpc>
            </a:pPr>
            <a:r>
              <a:rPr lang="de-DE" sz="3200" cap="all">
                <a:solidFill>
                  <a:srgbClr val="008D42"/>
                </a:solidFill>
              </a:rPr>
              <a:t>E-car sharing</a:t>
            </a:r>
            <a:endParaRPr lang="de-DE" sz="3200" cap="all" dirty="0">
              <a:solidFill>
                <a:srgbClr val="008D42"/>
              </a:solidFill>
            </a:endParaRPr>
          </a:p>
        </p:txBody>
      </p:sp>
      <p:sp>
        <p:nvSpPr>
          <p:cNvPr id="183" name="Ellipse 182">
            <a:extLst>
              <a:ext uri="{FF2B5EF4-FFF2-40B4-BE49-F238E27FC236}">
                <a16:creationId xmlns:a16="http://schemas.microsoft.com/office/drawing/2014/main" id="{CF3206B6-EB0D-4568-AF40-23173521B75F}"/>
              </a:ext>
            </a:extLst>
          </p:cNvPr>
          <p:cNvSpPr/>
          <p:nvPr userDrawn="1"/>
        </p:nvSpPr>
        <p:spPr>
          <a:xfrm>
            <a:off x="10414886" y="441147"/>
            <a:ext cx="6020520" cy="620633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A835514-5A5B-4778-A43E-FEE0D1938C31}"/>
              </a:ext>
            </a:extLst>
          </p:cNvPr>
          <p:cNvSpPr/>
          <p:nvPr userDrawn="1"/>
        </p:nvSpPr>
        <p:spPr>
          <a:xfrm>
            <a:off x="0" y="1714765"/>
            <a:ext cx="18288000" cy="7176309"/>
          </a:xfrm>
          <a:prstGeom prst="rect">
            <a:avLst/>
          </a:prstGeom>
          <a:solidFill>
            <a:srgbClr val="008D42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pic>
        <p:nvPicPr>
          <p:cNvPr id="15" name="Grafik 14" descr="Ein Bild, das Text enthält.&#10;&#10;Automatisch generierte Beschreibung">
            <a:extLst>
              <a:ext uri="{FF2B5EF4-FFF2-40B4-BE49-F238E27FC236}">
                <a16:creationId xmlns:a16="http://schemas.microsoft.com/office/drawing/2014/main" id="{54F7A169-D62C-432C-B157-BBE730ABCD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42200" y="9214093"/>
            <a:ext cx="2413726" cy="95653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D003E723-7FBB-4B4E-A083-4B2D2752D1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52784"/>
            <a:ext cx="2310232" cy="1033346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9D522362-9F26-4FB5-819E-A6D291AB1C6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4877767" y="4514638"/>
            <a:ext cx="6891039" cy="679736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81467D51-4053-4F88-9429-6CE018A0611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5715967" y="3696277"/>
            <a:ext cx="6891039" cy="6797366"/>
          </a:xfrm>
          <a:prstGeom prst="rect">
            <a:avLst/>
          </a:prstGeom>
        </p:spPr>
      </p:pic>
      <p:sp>
        <p:nvSpPr>
          <p:cNvPr id="18" name="Textplatzhalter 2">
            <a:extLst>
              <a:ext uri="{FF2B5EF4-FFF2-40B4-BE49-F238E27FC236}">
                <a16:creationId xmlns:a16="http://schemas.microsoft.com/office/drawing/2014/main" id="{D1A98007-FAF7-421C-85BD-C3DB1CB9AD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95601" y="3916183"/>
            <a:ext cx="10156825" cy="3532579"/>
          </a:xfrm>
        </p:spPr>
        <p:txBody>
          <a:bodyPr>
            <a:norm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Tx/>
              <a:buNone/>
              <a:defRPr sz="3000" b="0"/>
            </a:lvl1pPr>
            <a:lvl2pPr marL="457200" indent="0">
              <a:lnSpc>
                <a:spcPts val="5000"/>
              </a:lnSpc>
              <a:buFontTx/>
              <a:buNone/>
              <a:defRPr sz="3000"/>
            </a:lvl2pPr>
            <a:lvl3pPr marL="914400" indent="0">
              <a:lnSpc>
                <a:spcPts val="5000"/>
              </a:lnSpc>
              <a:buFontTx/>
              <a:buNone/>
              <a:defRPr sz="3000"/>
            </a:lvl3pPr>
            <a:lvl4pPr marL="1371600" indent="0">
              <a:lnSpc>
                <a:spcPts val="5000"/>
              </a:lnSpc>
              <a:buFontTx/>
              <a:buNone/>
              <a:defRPr sz="3000"/>
            </a:lvl4pPr>
            <a:lvl5pPr marL="1828800" indent="0">
              <a:lnSpc>
                <a:spcPts val="5000"/>
              </a:lnSpc>
              <a:buFontTx/>
              <a:buNone/>
              <a:defRPr sz="3000"/>
            </a:lvl5pPr>
          </a:lstStyle>
          <a:p>
            <a:pPr lvl="0"/>
            <a:r>
              <a:rPr lang="de-DE"/>
              <a:t>Headline Text in fett</a:t>
            </a:r>
          </a:p>
          <a:p>
            <a:pPr lvl="0"/>
            <a:r>
              <a:rPr lang="de-DE"/>
              <a:t>Text: Lauftext in Poppins 30 pt</a:t>
            </a:r>
          </a:p>
        </p:txBody>
      </p:sp>
      <p:sp>
        <p:nvSpPr>
          <p:cNvPr id="19" name="Textplatzhalter 4">
            <a:extLst>
              <a:ext uri="{FF2B5EF4-FFF2-40B4-BE49-F238E27FC236}">
                <a16:creationId xmlns:a16="http://schemas.microsoft.com/office/drawing/2014/main" id="{6B904D8F-BCBD-4C38-979A-ECFC69748A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1" y="2443539"/>
            <a:ext cx="10394267" cy="87167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5000" b="1" cap="all" baseline="0">
                <a:solidFill>
                  <a:srgbClr val="008D42"/>
                </a:solidFill>
                <a:latin typeface="+mj-lt"/>
              </a:defRPr>
            </a:lvl1pPr>
            <a:lvl2pPr marL="4572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2pPr>
            <a:lvl3pPr marL="9144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3pPr>
            <a:lvl4pPr marL="13716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4pPr>
            <a:lvl5pPr marL="18288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5pPr>
          </a:lstStyle>
          <a:p>
            <a:pPr lvl="0"/>
            <a:r>
              <a:rPr lang="de-DE"/>
              <a:t>Überschrift in barlow 50 pt</a:t>
            </a:r>
          </a:p>
        </p:txBody>
      </p:sp>
    </p:spTree>
    <p:extLst>
      <p:ext uri="{BB962C8B-B14F-4D97-AF65-F5344CB8AC3E}">
        <p14:creationId xmlns:p14="http://schemas.microsoft.com/office/powerpoint/2010/main" val="35437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power_mi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2C680336-AF59-4560-A15A-7638EDF8B10A}"/>
              </a:ext>
            </a:extLst>
          </p:cNvPr>
          <p:cNvSpPr txBox="1">
            <a:spLocks/>
          </p:cNvSpPr>
          <p:nvPr userDrawn="1"/>
        </p:nvSpPr>
        <p:spPr>
          <a:xfrm>
            <a:off x="838200" y="8891072"/>
            <a:ext cx="5486400" cy="1397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500"/>
              </a:lnSpc>
            </a:pPr>
            <a:r>
              <a:rPr lang="de-DE" sz="3200" cap="all">
                <a:solidFill>
                  <a:srgbClr val="F18602"/>
                </a:solidFill>
              </a:rPr>
              <a:t>Our power</a:t>
            </a:r>
          </a:p>
          <a:p>
            <a:pPr algn="l">
              <a:lnSpc>
                <a:spcPts val="3500"/>
              </a:lnSpc>
            </a:pPr>
            <a:r>
              <a:rPr lang="de-DE" sz="3200" cap="all">
                <a:solidFill>
                  <a:srgbClr val="F18602"/>
                </a:solidFill>
              </a:rPr>
              <a:t>Die energie cooperative</a:t>
            </a:r>
            <a:endParaRPr lang="de-DE" sz="3200" cap="all" dirty="0">
              <a:solidFill>
                <a:srgbClr val="F18602"/>
              </a:solidFill>
            </a:endParaRPr>
          </a:p>
        </p:txBody>
      </p:sp>
      <p:sp>
        <p:nvSpPr>
          <p:cNvPr id="183" name="Ellipse 182">
            <a:extLst>
              <a:ext uri="{FF2B5EF4-FFF2-40B4-BE49-F238E27FC236}">
                <a16:creationId xmlns:a16="http://schemas.microsoft.com/office/drawing/2014/main" id="{CF3206B6-EB0D-4568-AF40-23173521B75F}"/>
              </a:ext>
            </a:extLst>
          </p:cNvPr>
          <p:cNvSpPr/>
          <p:nvPr userDrawn="1"/>
        </p:nvSpPr>
        <p:spPr>
          <a:xfrm>
            <a:off x="10414886" y="441147"/>
            <a:ext cx="6020520" cy="620633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A835514-5A5B-4778-A43E-FEE0D1938C31}"/>
              </a:ext>
            </a:extLst>
          </p:cNvPr>
          <p:cNvSpPr/>
          <p:nvPr userDrawn="1"/>
        </p:nvSpPr>
        <p:spPr>
          <a:xfrm>
            <a:off x="0" y="1714765"/>
            <a:ext cx="18288000" cy="7176309"/>
          </a:xfrm>
          <a:prstGeom prst="rect">
            <a:avLst/>
          </a:prstGeom>
          <a:solidFill>
            <a:srgbClr val="F18602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23A393B-AB32-4073-82C8-9F3AD0A00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762448" y="-1125038"/>
            <a:ext cx="6891039" cy="679736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5651A2CE-559C-4BB5-94D0-8E49604F7D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924248" y="-1943399"/>
            <a:ext cx="6891039" cy="679736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1FF4A9F-74A6-4F5B-8E7E-66B8F6C75C3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978593" y="266741"/>
            <a:ext cx="2809875" cy="281983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823D40DD-FBF4-4193-A539-81B6EAFA3D00}"/>
              </a:ext>
            </a:extLst>
          </p:cNvPr>
          <p:cNvSpPr txBox="1"/>
          <p:nvPr userDrawn="1"/>
        </p:nvSpPr>
        <p:spPr>
          <a:xfrm>
            <a:off x="15240000" y="876435"/>
            <a:ext cx="2514600" cy="1477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400"/>
              </a:lnSpc>
            </a:pPr>
            <a:r>
              <a:rPr lang="de-DE" sz="5200" cap="all">
                <a:solidFill>
                  <a:schemeClr val="bg2"/>
                </a:solidFill>
                <a:latin typeface="+mj-lt"/>
              </a:rPr>
              <a:t>our</a:t>
            </a:r>
          </a:p>
          <a:p>
            <a:pPr>
              <a:lnSpc>
                <a:spcPts val="5400"/>
              </a:lnSpc>
            </a:pPr>
            <a:r>
              <a:rPr lang="de-DE" sz="5200" cap="all">
                <a:solidFill>
                  <a:schemeClr val="bg2"/>
                </a:solidFill>
                <a:latin typeface="+mj-lt"/>
              </a:rPr>
              <a:t>power</a:t>
            </a:r>
            <a:endParaRPr lang="de-AT" sz="5200">
              <a:latin typeface="+mj-lt"/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208A6559-D228-4FFA-8C02-FDD562EEFA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16487" y="8891072"/>
            <a:ext cx="3091975" cy="195312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19D5929E-B0C3-4081-9D58-3A2F918AC1D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52784"/>
            <a:ext cx="2310232" cy="1033346"/>
          </a:xfrm>
          <a:prstGeom prst="rect">
            <a:avLst/>
          </a:prstGeom>
        </p:spPr>
      </p:pic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7FDA719C-DC68-4EC8-9300-B2117D9DB9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95601" y="3916183"/>
            <a:ext cx="10156825" cy="3532579"/>
          </a:xfrm>
        </p:spPr>
        <p:txBody>
          <a:bodyPr>
            <a:norm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Tx/>
              <a:buNone/>
              <a:defRPr sz="3000" b="0"/>
            </a:lvl1pPr>
            <a:lvl2pPr marL="457200" indent="0">
              <a:lnSpc>
                <a:spcPts val="5000"/>
              </a:lnSpc>
              <a:buFontTx/>
              <a:buNone/>
              <a:defRPr sz="3000"/>
            </a:lvl2pPr>
            <a:lvl3pPr marL="914400" indent="0">
              <a:lnSpc>
                <a:spcPts val="5000"/>
              </a:lnSpc>
              <a:buFontTx/>
              <a:buNone/>
              <a:defRPr sz="3000"/>
            </a:lvl3pPr>
            <a:lvl4pPr marL="1371600" indent="0">
              <a:lnSpc>
                <a:spcPts val="5000"/>
              </a:lnSpc>
              <a:buFontTx/>
              <a:buNone/>
              <a:defRPr sz="3000"/>
            </a:lvl4pPr>
            <a:lvl5pPr marL="1828800" indent="0">
              <a:lnSpc>
                <a:spcPts val="5000"/>
              </a:lnSpc>
              <a:buFontTx/>
              <a:buNone/>
              <a:defRPr sz="3000"/>
            </a:lvl5pPr>
          </a:lstStyle>
          <a:p>
            <a:pPr lvl="0"/>
            <a:r>
              <a:rPr lang="de-DE"/>
              <a:t>Headline Text in fett</a:t>
            </a:r>
          </a:p>
          <a:p>
            <a:pPr lvl="0"/>
            <a:r>
              <a:rPr lang="de-DE"/>
              <a:t>Text: Lauftext in Poppins 30 pt</a:t>
            </a:r>
          </a:p>
        </p:txBody>
      </p:sp>
      <p:sp>
        <p:nvSpPr>
          <p:cNvPr id="16" name="Textplatzhalter 4">
            <a:extLst>
              <a:ext uri="{FF2B5EF4-FFF2-40B4-BE49-F238E27FC236}">
                <a16:creationId xmlns:a16="http://schemas.microsoft.com/office/drawing/2014/main" id="{231A1F85-C852-4591-B352-C5E6D8732A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1" y="2443539"/>
            <a:ext cx="10394267" cy="87167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5000" b="1" cap="all" baseline="0">
                <a:solidFill>
                  <a:srgbClr val="F18602"/>
                </a:solidFill>
                <a:latin typeface="+mj-lt"/>
              </a:defRPr>
            </a:lvl1pPr>
            <a:lvl2pPr marL="4572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2pPr>
            <a:lvl3pPr marL="9144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3pPr>
            <a:lvl4pPr marL="13716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4pPr>
            <a:lvl5pPr marL="18288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5pPr>
          </a:lstStyle>
          <a:p>
            <a:pPr lvl="0"/>
            <a:r>
              <a:rPr lang="de-DE"/>
              <a:t>Überschrift in barlow 50 pt</a:t>
            </a:r>
          </a:p>
        </p:txBody>
      </p:sp>
    </p:spTree>
    <p:extLst>
      <p:ext uri="{BB962C8B-B14F-4D97-AF65-F5344CB8AC3E}">
        <p14:creationId xmlns:p14="http://schemas.microsoft.com/office/powerpoint/2010/main" val="165730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power_oh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2C680336-AF59-4560-A15A-7638EDF8B10A}"/>
              </a:ext>
            </a:extLst>
          </p:cNvPr>
          <p:cNvSpPr txBox="1">
            <a:spLocks/>
          </p:cNvSpPr>
          <p:nvPr userDrawn="1"/>
        </p:nvSpPr>
        <p:spPr>
          <a:xfrm>
            <a:off x="838200" y="8891072"/>
            <a:ext cx="5486400" cy="13975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500"/>
              </a:lnSpc>
            </a:pPr>
            <a:r>
              <a:rPr lang="de-DE" sz="3200" cap="all">
                <a:solidFill>
                  <a:srgbClr val="F18602"/>
                </a:solidFill>
              </a:rPr>
              <a:t>Our power</a:t>
            </a:r>
          </a:p>
          <a:p>
            <a:pPr algn="l">
              <a:lnSpc>
                <a:spcPts val="3500"/>
              </a:lnSpc>
            </a:pPr>
            <a:r>
              <a:rPr lang="de-DE" sz="3200" cap="all">
                <a:solidFill>
                  <a:srgbClr val="F18602"/>
                </a:solidFill>
              </a:rPr>
              <a:t>Die energie cooperative</a:t>
            </a:r>
            <a:endParaRPr lang="de-DE" sz="3200" cap="all" dirty="0">
              <a:solidFill>
                <a:srgbClr val="F18602"/>
              </a:solidFill>
            </a:endParaRPr>
          </a:p>
        </p:txBody>
      </p:sp>
      <p:sp>
        <p:nvSpPr>
          <p:cNvPr id="183" name="Ellipse 182">
            <a:extLst>
              <a:ext uri="{FF2B5EF4-FFF2-40B4-BE49-F238E27FC236}">
                <a16:creationId xmlns:a16="http://schemas.microsoft.com/office/drawing/2014/main" id="{CF3206B6-EB0D-4568-AF40-23173521B75F}"/>
              </a:ext>
            </a:extLst>
          </p:cNvPr>
          <p:cNvSpPr/>
          <p:nvPr userDrawn="1"/>
        </p:nvSpPr>
        <p:spPr>
          <a:xfrm>
            <a:off x="10414886" y="441147"/>
            <a:ext cx="6020520" cy="620633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A835514-5A5B-4778-A43E-FEE0D1938C31}"/>
              </a:ext>
            </a:extLst>
          </p:cNvPr>
          <p:cNvSpPr/>
          <p:nvPr userDrawn="1"/>
        </p:nvSpPr>
        <p:spPr>
          <a:xfrm>
            <a:off x="0" y="1714765"/>
            <a:ext cx="18288000" cy="7176309"/>
          </a:xfrm>
          <a:prstGeom prst="rect">
            <a:avLst/>
          </a:prstGeom>
          <a:solidFill>
            <a:srgbClr val="F18602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80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208A6559-D228-4FFA-8C02-FDD562EEFA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16487" y="8891072"/>
            <a:ext cx="3091975" cy="195312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19D5929E-B0C3-4081-9D58-3A2F918AC1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52784"/>
            <a:ext cx="2310232" cy="1033346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B568B3A8-0EE3-4AB7-80DF-796A582EF51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4877767" y="4514638"/>
            <a:ext cx="6891039" cy="6797366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400F8D0F-68B9-4009-BEE7-F0F71B326A8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5715967" y="3696277"/>
            <a:ext cx="6891039" cy="6797366"/>
          </a:xfrm>
          <a:prstGeom prst="rect">
            <a:avLst/>
          </a:prstGeom>
        </p:spPr>
      </p:pic>
      <p:sp>
        <p:nvSpPr>
          <p:cNvPr id="17" name="Textplatzhalter 2">
            <a:extLst>
              <a:ext uri="{FF2B5EF4-FFF2-40B4-BE49-F238E27FC236}">
                <a16:creationId xmlns:a16="http://schemas.microsoft.com/office/drawing/2014/main" id="{60502C80-C8EA-4E80-904C-87448801D67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95601" y="3916183"/>
            <a:ext cx="10156825" cy="3532579"/>
          </a:xfrm>
        </p:spPr>
        <p:txBody>
          <a:bodyPr>
            <a:normAutofit/>
          </a:bodyPr>
          <a:lstStyle>
            <a:lvl1pPr marL="0" indent="0">
              <a:lnSpc>
                <a:spcPts val="5000"/>
              </a:lnSpc>
              <a:spcBef>
                <a:spcPts val="0"/>
              </a:spcBef>
              <a:buFontTx/>
              <a:buNone/>
              <a:defRPr sz="3000" b="0"/>
            </a:lvl1pPr>
            <a:lvl2pPr marL="457200" indent="0">
              <a:lnSpc>
                <a:spcPts val="5000"/>
              </a:lnSpc>
              <a:buFontTx/>
              <a:buNone/>
              <a:defRPr sz="3000"/>
            </a:lvl2pPr>
            <a:lvl3pPr marL="914400" indent="0">
              <a:lnSpc>
                <a:spcPts val="5000"/>
              </a:lnSpc>
              <a:buFontTx/>
              <a:buNone/>
              <a:defRPr sz="3000"/>
            </a:lvl3pPr>
            <a:lvl4pPr marL="1371600" indent="0">
              <a:lnSpc>
                <a:spcPts val="5000"/>
              </a:lnSpc>
              <a:buFontTx/>
              <a:buNone/>
              <a:defRPr sz="3000"/>
            </a:lvl4pPr>
            <a:lvl5pPr marL="1828800" indent="0">
              <a:lnSpc>
                <a:spcPts val="5000"/>
              </a:lnSpc>
              <a:buFontTx/>
              <a:buNone/>
              <a:defRPr sz="3000"/>
            </a:lvl5pPr>
          </a:lstStyle>
          <a:p>
            <a:pPr lvl="0"/>
            <a:r>
              <a:rPr lang="de-DE"/>
              <a:t>Headline Text in fett</a:t>
            </a:r>
          </a:p>
          <a:p>
            <a:pPr lvl="0"/>
            <a:r>
              <a:rPr lang="de-DE"/>
              <a:t>Text: Lauftext in Poppins 30 pt</a:t>
            </a:r>
          </a:p>
        </p:txBody>
      </p:sp>
      <p:sp>
        <p:nvSpPr>
          <p:cNvPr id="18" name="Textplatzhalter 4">
            <a:extLst>
              <a:ext uri="{FF2B5EF4-FFF2-40B4-BE49-F238E27FC236}">
                <a16:creationId xmlns:a16="http://schemas.microsoft.com/office/drawing/2014/main" id="{AB3F14F5-5629-49C0-8C79-74E89B5024C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8201" y="2443539"/>
            <a:ext cx="10394267" cy="871673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5000" b="1" cap="all" baseline="0">
                <a:solidFill>
                  <a:srgbClr val="F18602"/>
                </a:solidFill>
                <a:latin typeface="+mj-lt"/>
              </a:defRPr>
            </a:lvl1pPr>
            <a:lvl2pPr marL="4572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2pPr>
            <a:lvl3pPr marL="9144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3pPr>
            <a:lvl4pPr marL="13716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4pPr>
            <a:lvl5pPr marL="1828800" indent="0">
              <a:buFontTx/>
              <a:buNone/>
              <a:defRPr sz="5000" b="1" cap="all" baseline="0">
                <a:solidFill>
                  <a:srgbClr val="C00000"/>
                </a:solidFill>
                <a:latin typeface="+mj-lt"/>
              </a:defRPr>
            </a:lvl5pPr>
          </a:lstStyle>
          <a:p>
            <a:pPr lvl="0"/>
            <a:r>
              <a:rPr lang="de-DE"/>
              <a:t>Überschrift in barlow 50 pt</a:t>
            </a:r>
          </a:p>
        </p:txBody>
      </p:sp>
    </p:spTree>
    <p:extLst>
      <p:ext uri="{BB962C8B-B14F-4D97-AF65-F5344CB8AC3E}">
        <p14:creationId xmlns:p14="http://schemas.microsoft.com/office/powerpoint/2010/main" val="258652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734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_dunk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0000" y="540001"/>
            <a:ext cx="15773400" cy="1080000"/>
          </a:xfrm>
        </p:spPr>
        <p:txBody>
          <a:bodyPr lIns="90000" anchor="t" anchorCtr="0">
            <a:normAutofit/>
          </a:bodyPr>
          <a:lstStyle>
            <a:lvl1pPr>
              <a:lnSpc>
                <a:spcPts val="3900"/>
              </a:lnSpc>
              <a:defRPr sz="4500">
                <a:solidFill>
                  <a:schemeClr val="tx1"/>
                </a:solidFill>
                <a:latin typeface="Gilroy Heavy" pitchFamily="2" charset="77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chemeClr val="tx1"/>
                </a:solidFill>
                <a:latin typeface="Raleway" pitchFamily="2" charset="77"/>
              </a:defRPr>
            </a:lvl1pPr>
            <a:lvl2pPr>
              <a:defRPr sz="4000">
                <a:solidFill>
                  <a:schemeClr val="tx1"/>
                </a:solidFill>
                <a:latin typeface="Raleway" pitchFamily="2" charset="77"/>
              </a:defRPr>
            </a:lvl2pPr>
            <a:lvl3pPr>
              <a:defRPr sz="4000">
                <a:solidFill>
                  <a:schemeClr val="tx1"/>
                </a:solidFill>
                <a:latin typeface="Raleway" pitchFamily="2" charset="77"/>
              </a:defRPr>
            </a:lvl3pPr>
            <a:lvl4pPr>
              <a:defRPr sz="4000">
                <a:solidFill>
                  <a:schemeClr val="tx1"/>
                </a:solidFill>
                <a:latin typeface="Raleway" pitchFamily="2" charset="77"/>
              </a:defRPr>
            </a:lvl4pPr>
            <a:lvl5pPr>
              <a:defRPr sz="4000">
                <a:solidFill>
                  <a:schemeClr val="tx1"/>
                </a:solidFill>
                <a:latin typeface="Raleway" pitchFamily="2" charset="77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2983D-F33A-B94F-8825-5B373AABCFFE}" type="datetimeFigureOut">
              <a:rPr lang="de-DE" smtClean="0"/>
              <a:t>06.03.2026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058E5-2816-714F-B297-DC658F949CD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76FBE22-11AC-BE71-7682-96764F6DBD1A}"/>
              </a:ext>
            </a:extLst>
          </p:cNvPr>
          <p:cNvSpPr/>
          <p:nvPr userDrawn="1"/>
        </p:nvSpPr>
        <p:spPr>
          <a:xfrm>
            <a:off x="-1" y="9748588"/>
            <a:ext cx="9144001" cy="54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FE1059B-CB85-CB29-7E98-1777BFA9FE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00" y="9756000"/>
            <a:ext cx="7772400" cy="24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44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8C869-B48F-4857-A2A0-88E7DD8A234A}" type="datetimeFigureOut">
              <a:rPr lang="de-AT" smtClean="0"/>
              <a:t>06.03.2026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5D87CD-718B-4FF2-8E0F-B68AD196A318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4816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lid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25E89687-AE1D-0F46-A9C6-2B27A4DEA8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3271" y="4482110"/>
            <a:ext cx="7701458" cy="132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7548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lide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25E89687-AE1D-0F46-A9C6-2B27A4DEA8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3271" y="4482110"/>
            <a:ext cx="7701458" cy="132436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AA80C7E-1949-63CC-453E-CD5972E8FE77}"/>
              </a:ext>
            </a:extLst>
          </p:cNvPr>
          <p:cNvSpPr/>
          <p:nvPr userDrawn="1"/>
        </p:nvSpPr>
        <p:spPr>
          <a:xfrm rot="16200000">
            <a:off x="8901588" y="925040"/>
            <a:ext cx="484824" cy="1828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T" sz="27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01DE51-818C-748E-FE56-4ED4066385A0}"/>
              </a:ext>
            </a:extLst>
          </p:cNvPr>
          <p:cNvSpPr txBox="1"/>
          <p:nvPr userDrawn="1"/>
        </p:nvSpPr>
        <p:spPr>
          <a:xfrm>
            <a:off x="1584880" y="9883198"/>
            <a:ext cx="15118241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1575" err="1">
                <a:solidFill>
                  <a:schemeClr val="bg1"/>
                </a:solidFill>
              </a:rPr>
              <a:t>OurPower</a:t>
            </a:r>
            <a:r>
              <a:rPr lang="de-AT" sz="1575">
                <a:solidFill>
                  <a:schemeClr val="bg1"/>
                </a:solidFill>
              </a:rPr>
              <a:t> Energiegenossenschaft SCE mbH             Mariahilfer Straße 1d/13, 1060 Wien               Telefon +43 660 100 90 42                     E-Mail </a:t>
            </a:r>
            <a:r>
              <a:rPr lang="de-AT" sz="1575" err="1">
                <a:solidFill>
                  <a:schemeClr val="bg1"/>
                </a:solidFill>
              </a:rPr>
              <a:t>info@ourpower.coop</a:t>
            </a:r>
            <a:endParaRPr lang="de-AT" sz="1575">
              <a:solidFill>
                <a:schemeClr val="bg1"/>
              </a:solidFill>
            </a:endParaRPr>
          </a:p>
          <a:p>
            <a:pPr algn="ctr"/>
            <a:endParaRPr lang="en-AT" sz="1575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7065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ntro Slide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F080EFB5-2F3F-3186-626D-230FDBE37E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83544" y="696931"/>
            <a:ext cx="2597763" cy="446721"/>
          </a:xfrm>
          <a:prstGeom prst="rect">
            <a:avLst/>
          </a:prstGeom>
        </p:spPr>
      </p:pic>
      <p:sp>
        <p:nvSpPr>
          <p:cNvPr id="2" name="Textplatzhalter 9">
            <a:extLst>
              <a:ext uri="{FF2B5EF4-FFF2-40B4-BE49-F238E27FC236}">
                <a16:creationId xmlns:a16="http://schemas.microsoft.com/office/drawing/2014/main" id="{62948AF1-1843-1007-9445-1D9B862540A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64291" y="8224506"/>
            <a:ext cx="2095886" cy="4848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Authorenname</a:t>
            </a:r>
            <a:endParaRPr lang="de-DE"/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8EFD92E4-A1E0-3F41-4222-A91E4368198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87040" y="8211417"/>
            <a:ext cx="2095886" cy="4848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/>
              <a:t>Datum</a:t>
            </a:r>
          </a:p>
        </p:txBody>
      </p:sp>
      <p:sp>
        <p:nvSpPr>
          <p:cNvPr id="11" name="Textplatzhalter 9">
            <a:extLst>
              <a:ext uri="{FF2B5EF4-FFF2-40B4-BE49-F238E27FC236}">
                <a16:creationId xmlns:a16="http://schemas.microsoft.com/office/drawing/2014/main" id="{30D96A96-A731-3C81-E3F1-C72E243B80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963051"/>
            <a:ext cx="18288000" cy="1299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rgbClr val="333333"/>
                </a:solidFill>
                <a:latin typeface="Maipo Sans SemiBold" panose="00000500000000000000" pitchFamily="50" charset="0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endParaRPr lang="de-DE"/>
          </a:p>
        </p:txBody>
      </p:sp>
      <p:sp>
        <p:nvSpPr>
          <p:cNvPr id="12" name="Textplatzhalter 9">
            <a:extLst>
              <a:ext uri="{FF2B5EF4-FFF2-40B4-BE49-F238E27FC236}">
                <a16:creationId xmlns:a16="http://schemas.microsoft.com/office/drawing/2014/main" id="{4DBBA6B6-4531-EC7F-228A-D964BADFAC4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56438" y="6102835"/>
            <a:ext cx="11031914" cy="13696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r>
              <a:rPr lang="de-DE"/>
              <a:t> et </a:t>
            </a:r>
            <a:r>
              <a:rPr lang="de-DE" err="1"/>
              <a:t>dolore</a:t>
            </a:r>
            <a:r>
              <a:rPr lang="de-DE"/>
              <a:t> magna </a:t>
            </a:r>
            <a:r>
              <a:rPr lang="de-DE" err="1"/>
              <a:t>aliquyam</a:t>
            </a:r>
            <a:r>
              <a:rPr lang="de-DE"/>
              <a:t> erat, sed</a:t>
            </a:r>
          </a:p>
        </p:txBody>
      </p:sp>
      <p:cxnSp>
        <p:nvCxnSpPr>
          <p:cNvPr id="13" name="Straight Connector 3">
            <a:extLst>
              <a:ext uri="{FF2B5EF4-FFF2-40B4-BE49-F238E27FC236}">
                <a16:creationId xmlns:a16="http://schemas.microsoft.com/office/drawing/2014/main" id="{F60A6191-4BF8-4A91-3262-79FEB540D8FF}"/>
              </a:ext>
            </a:extLst>
          </p:cNvPr>
          <p:cNvCxnSpPr>
            <a:cxnSpLocks/>
          </p:cNvCxnSpPr>
          <p:nvPr userDrawn="1"/>
        </p:nvCxnSpPr>
        <p:spPr>
          <a:xfrm>
            <a:off x="8612981" y="5390644"/>
            <a:ext cx="1062038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CD510D07-AD9E-B4F1-E881-634E518ECECB}"/>
              </a:ext>
            </a:extLst>
          </p:cNvPr>
          <p:cNvSpPr txBox="1"/>
          <p:nvPr userDrawn="1"/>
        </p:nvSpPr>
        <p:spPr>
          <a:xfrm>
            <a:off x="10709789" y="8288008"/>
            <a:ext cx="2390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/>
              <a:t>© OurPower 2025</a:t>
            </a:r>
          </a:p>
          <a:p>
            <a:endParaRPr lang="de-AT" sz="1800" dirty="0"/>
          </a:p>
        </p:txBody>
      </p:sp>
      <p:cxnSp>
        <p:nvCxnSpPr>
          <p:cNvPr id="17" name="Straight Connector 3">
            <a:extLst>
              <a:ext uri="{FF2B5EF4-FFF2-40B4-BE49-F238E27FC236}">
                <a16:creationId xmlns:a16="http://schemas.microsoft.com/office/drawing/2014/main" id="{011697E3-988F-2C26-FC1A-DBA1A21E1ADE}"/>
              </a:ext>
            </a:extLst>
          </p:cNvPr>
          <p:cNvCxnSpPr>
            <a:cxnSpLocks/>
          </p:cNvCxnSpPr>
          <p:nvPr userDrawn="1"/>
        </p:nvCxnSpPr>
        <p:spPr>
          <a:xfrm>
            <a:off x="5864291" y="8224506"/>
            <a:ext cx="6788019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64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lide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A5260228-0541-1C92-F179-2B6C79C00A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2643" y="8577815"/>
            <a:ext cx="5442020" cy="935828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FFAE8861-E448-5F19-2D32-74BF7558FE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60691" y="6694263"/>
            <a:ext cx="4046358" cy="436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9622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ischenslide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36FBF179-A1EB-029C-6B4C-593637CA27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0074" y="1171067"/>
            <a:ext cx="8884724" cy="9593837"/>
          </a:xfrm>
          <a:prstGeom prst="rect">
            <a:avLst/>
          </a:prstGeom>
        </p:spPr>
      </p:pic>
      <p:sp>
        <p:nvSpPr>
          <p:cNvPr id="2" name="Textplatzhalter 9">
            <a:extLst>
              <a:ext uri="{FF2B5EF4-FFF2-40B4-BE49-F238E27FC236}">
                <a16:creationId xmlns:a16="http://schemas.microsoft.com/office/drawing/2014/main" id="{5255082B-7145-7CB7-475B-5517B8D342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382292"/>
            <a:ext cx="18288000" cy="129905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rgbClr val="333333"/>
                </a:solidFill>
                <a:latin typeface="Maipo Sans SemiBold" panose="00000500000000000000" pitchFamily="50" charset="0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endParaRPr lang="de-DE"/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96DFF772-455A-2376-6BF9-9210F7685E9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55426" y="5607244"/>
            <a:ext cx="11031914" cy="13696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r>
              <a:rPr lang="de-DE"/>
              <a:t> et </a:t>
            </a:r>
            <a:r>
              <a:rPr lang="de-DE" err="1"/>
              <a:t>dolore</a:t>
            </a:r>
            <a:r>
              <a:rPr lang="de-DE"/>
              <a:t> magna </a:t>
            </a:r>
            <a:r>
              <a:rPr lang="de-DE" err="1"/>
              <a:t>aliquyam</a:t>
            </a:r>
            <a:r>
              <a:rPr lang="de-DE"/>
              <a:t> erat, sed</a:t>
            </a:r>
          </a:p>
        </p:txBody>
      </p:sp>
      <p:cxnSp>
        <p:nvCxnSpPr>
          <p:cNvPr id="7" name="Straight Connector 3">
            <a:extLst>
              <a:ext uri="{FF2B5EF4-FFF2-40B4-BE49-F238E27FC236}">
                <a16:creationId xmlns:a16="http://schemas.microsoft.com/office/drawing/2014/main" id="{015044F2-DE12-5268-4B5C-F9B38CA11D77}"/>
              </a:ext>
            </a:extLst>
          </p:cNvPr>
          <p:cNvCxnSpPr>
            <a:cxnSpLocks/>
          </p:cNvCxnSpPr>
          <p:nvPr userDrawn="1"/>
        </p:nvCxnSpPr>
        <p:spPr>
          <a:xfrm>
            <a:off x="8429054" y="5144294"/>
            <a:ext cx="1062038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781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ischenslide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418BBED6-12E7-0AE0-19AD-15C3311C5423}"/>
              </a:ext>
            </a:extLst>
          </p:cNvPr>
          <p:cNvSpPr/>
          <p:nvPr userDrawn="1"/>
        </p:nvSpPr>
        <p:spPr>
          <a:xfrm>
            <a:off x="237931" y="279962"/>
            <a:ext cx="17746826" cy="970067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2700" b="0"/>
          </a:p>
        </p:txBody>
      </p:sp>
      <p:sp>
        <p:nvSpPr>
          <p:cNvPr id="2" name="Textplatzhalter 9">
            <a:extLst>
              <a:ext uri="{FF2B5EF4-FFF2-40B4-BE49-F238E27FC236}">
                <a16:creationId xmlns:a16="http://schemas.microsoft.com/office/drawing/2014/main" id="{5255082B-7145-7CB7-475B-5517B8D342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774641"/>
            <a:ext cx="18288000" cy="136965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400">
                <a:solidFill>
                  <a:schemeClr val="bg1"/>
                </a:solidFill>
                <a:latin typeface="Maipo Sans SemiBold" panose="00000500000000000000" pitchFamily="50" charset="0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endParaRPr lang="de-DE"/>
          </a:p>
        </p:txBody>
      </p:sp>
      <p:sp>
        <p:nvSpPr>
          <p:cNvPr id="3" name="Textplatzhalter 9">
            <a:extLst>
              <a:ext uri="{FF2B5EF4-FFF2-40B4-BE49-F238E27FC236}">
                <a16:creationId xmlns:a16="http://schemas.microsoft.com/office/drawing/2014/main" id="{96DFF772-455A-2376-6BF9-9210F7685E9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95385" y="5727309"/>
            <a:ext cx="11031914" cy="13696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r>
              <a:rPr lang="de-DE"/>
              <a:t> et </a:t>
            </a:r>
            <a:r>
              <a:rPr lang="de-DE" err="1"/>
              <a:t>dolore</a:t>
            </a:r>
            <a:r>
              <a:rPr lang="de-DE"/>
              <a:t> magna </a:t>
            </a:r>
            <a:r>
              <a:rPr lang="de-DE" err="1"/>
              <a:t>aliquyam</a:t>
            </a:r>
            <a:r>
              <a:rPr lang="de-DE"/>
              <a:t> erat, sed</a:t>
            </a:r>
          </a:p>
        </p:txBody>
      </p:sp>
      <p:cxnSp>
        <p:nvCxnSpPr>
          <p:cNvPr id="6" name="Straight Connector 3">
            <a:extLst>
              <a:ext uri="{FF2B5EF4-FFF2-40B4-BE49-F238E27FC236}">
                <a16:creationId xmlns:a16="http://schemas.microsoft.com/office/drawing/2014/main" id="{448537EA-C7E4-E063-8445-6B18B02BEC35}"/>
              </a:ext>
            </a:extLst>
          </p:cNvPr>
          <p:cNvCxnSpPr>
            <a:cxnSpLocks/>
          </p:cNvCxnSpPr>
          <p:nvPr userDrawn="1"/>
        </p:nvCxnSpPr>
        <p:spPr>
          <a:xfrm>
            <a:off x="8429054" y="5321302"/>
            <a:ext cx="106203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463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mit Bild zentrier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083BD67-54FC-8DF2-851C-47E1CEA315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77043" y="3396061"/>
            <a:ext cx="11031914" cy="2943396"/>
          </a:xfrm>
          <a:prstGeom prst="rect">
            <a:avLst/>
          </a:prstGeom>
        </p:spPr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EDA7F13B-E46A-0581-01B4-083754E9FE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08009"/>
            <a:ext cx="18288000" cy="8788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333333"/>
                </a:solidFill>
                <a:latin typeface="Maipo Sans SemiBold" panose="00000500000000000000" pitchFamily="50" charset="0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endParaRPr lang="de-DE"/>
          </a:p>
        </p:txBody>
      </p:sp>
      <p:sp>
        <p:nvSpPr>
          <p:cNvPr id="12" name="Textplatzhalter 9">
            <a:extLst>
              <a:ext uri="{FF2B5EF4-FFF2-40B4-BE49-F238E27FC236}">
                <a16:creationId xmlns:a16="http://schemas.microsoft.com/office/drawing/2014/main" id="{00659E1E-A2B0-7FA1-8613-0BBB98E1D1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77043" y="2026405"/>
            <a:ext cx="11031914" cy="13696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r>
              <a:rPr lang="de-DE"/>
              <a:t> et </a:t>
            </a:r>
            <a:r>
              <a:rPr lang="de-DE" err="1"/>
              <a:t>dolore</a:t>
            </a:r>
            <a:r>
              <a:rPr lang="de-DE"/>
              <a:t> magna </a:t>
            </a:r>
            <a:r>
              <a:rPr lang="de-DE" err="1"/>
              <a:t>aliquyam</a:t>
            </a:r>
            <a:r>
              <a:rPr lang="de-DE"/>
              <a:t> erat, sed</a:t>
            </a:r>
          </a:p>
        </p:txBody>
      </p:sp>
      <p:sp>
        <p:nvSpPr>
          <p:cNvPr id="13" name="Textplatzhalter 9">
            <a:extLst>
              <a:ext uri="{FF2B5EF4-FFF2-40B4-BE49-F238E27FC236}">
                <a16:creationId xmlns:a16="http://schemas.microsoft.com/office/drawing/2014/main" id="{4CD5C43D-9487-5620-8F21-725157E294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7830" y="7457659"/>
            <a:ext cx="17172992" cy="13696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r>
              <a:rPr lang="de-DE"/>
              <a:t> et </a:t>
            </a:r>
            <a:r>
              <a:rPr lang="de-DE" err="1"/>
              <a:t>dolore</a:t>
            </a:r>
            <a:r>
              <a:rPr lang="de-DE"/>
              <a:t> magna </a:t>
            </a:r>
            <a:r>
              <a:rPr lang="de-DE" err="1"/>
              <a:t>aliquyam</a:t>
            </a:r>
            <a:r>
              <a:rPr lang="de-DE"/>
              <a:t> erat,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voluptua</a:t>
            </a:r>
            <a:r>
              <a:rPr lang="de-DE"/>
              <a:t>. At </a:t>
            </a:r>
            <a:r>
              <a:rPr lang="de-DE" err="1"/>
              <a:t>vero</a:t>
            </a:r>
            <a:r>
              <a:rPr lang="de-DE"/>
              <a:t> </a:t>
            </a:r>
            <a:r>
              <a:rPr lang="de-DE" err="1"/>
              <a:t>eos</a:t>
            </a:r>
            <a:r>
              <a:rPr lang="de-DE"/>
              <a:t> et </a:t>
            </a:r>
            <a:r>
              <a:rPr lang="de-DE" err="1"/>
              <a:t>accusam</a:t>
            </a:r>
            <a:r>
              <a:rPr lang="de-DE"/>
              <a:t> et </a:t>
            </a:r>
            <a:r>
              <a:rPr lang="de-DE" err="1"/>
              <a:t>justo</a:t>
            </a:r>
            <a:r>
              <a:rPr lang="de-DE"/>
              <a:t> </a:t>
            </a:r>
            <a:r>
              <a:rPr lang="de-DE" err="1"/>
              <a:t>duo</a:t>
            </a:r>
            <a:r>
              <a:rPr lang="de-DE"/>
              <a:t> </a:t>
            </a:r>
            <a:r>
              <a:rPr lang="de-DE" err="1"/>
              <a:t>dolores</a:t>
            </a:r>
            <a:r>
              <a:rPr lang="de-DE"/>
              <a:t> et </a:t>
            </a:r>
            <a:r>
              <a:rPr lang="de-DE" err="1"/>
              <a:t>ea</a:t>
            </a:r>
            <a:r>
              <a:rPr lang="de-DE"/>
              <a:t> </a:t>
            </a:r>
            <a:r>
              <a:rPr lang="de-DE" err="1"/>
              <a:t>rebum</a:t>
            </a:r>
            <a:r>
              <a:rPr lang="de-DE"/>
              <a:t>. Stet </a:t>
            </a:r>
            <a:r>
              <a:rPr lang="de-DE" err="1"/>
              <a:t>clita</a:t>
            </a:r>
            <a:r>
              <a:rPr lang="de-DE"/>
              <a:t> </a:t>
            </a:r>
            <a:r>
              <a:rPr lang="de-DE" err="1"/>
              <a:t>kasd</a:t>
            </a:r>
            <a:r>
              <a:rPr lang="de-DE"/>
              <a:t> </a:t>
            </a:r>
            <a:r>
              <a:rPr lang="de-DE" err="1"/>
              <a:t>gubergren</a:t>
            </a:r>
            <a:r>
              <a:rPr lang="de-DE"/>
              <a:t>, </a:t>
            </a:r>
            <a:r>
              <a:rPr lang="de-DE" err="1"/>
              <a:t>no</a:t>
            </a:r>
            <a:r>
              <a:rPr lang="de-DE"/>
              <a:t> </a:t>
            </a:r>
            <a:r>
              <a:rPr lang="de-DE" err="1"/>
              <a:t>sea</a:t>
            </a:r>
            <a:r>
              <a:rPr lang="de-DE"/>
              <a:t> </a:t>
            </a:r>
            <a:r>
              <a:rPr lang="de-DE" err="1"/>
              <a:t>takimata</a:t>
            </a:r>
            <a:r>
              <a:rPr lang="de-DE"/>
              <a:t> sanctus </a:t>
            </a:r>
            <a:r>
              <a:rPr lang="de-DE" err="1"/>
              <a:t>est</a:t>
            </a:r>
            <a:r>
              <a:rPr lang="de-DE"/>
              <a:t> </a:t>
            </a:r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r>
              <a:rPr lang="de-DE"/>
              <a:t> et </a:t>
            </a:r>
            <a:r>
              <a:rPr lang="de-DE" err="1"/>
              <a:t>dolore</a:t>
            </a:r>
            <a:r>
              <a:rPr lang="de-DE"/>
              <a:t> magna </a:t>
            </a:r>
            <a:r>
              <a:rPr lang="de-DE" err="1"/>
              <a:t>aliquyam</a:t>
            </a:r>
            <a:r>
              <a:rPr lang="de-DE"/>
              <a:t> erat,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voluptua</a:t>
            </a:r>
            <a:r>
              <a:rPr lang="de-DE"/>
              <a:t>. At </a:t>
            </a:r>
            <a:r>
              <a:rPr lang="de-DE" err="1"/>
              <a:t>vero</a:t>
            </a:r>
            <a:r>
              <a:rPr lang="de-DE"/>
              <a:t> </a:t>
            </a:r>
            <a:r>
              <a:rPr lang="de-DE" err="1"/>
              <a:t>eos</a:t>
            </a:r>
            <a:r>
              <a:rPr lang="de-DE"/>
              <a:t> et </a:t>
            </a:r>
            <a:r>
              <a:rPr lang="de-DE" err="1"/>
              <a:t>accusam</a:t>
            </a:r>
            <a:r>
              <a:rPr lang="de-DE"/>
              <a:t> et </a:t>
            </a:r>
            <a:r>
              <a:rPr lang="de-DE" err="1"/>
              <a:t>justo</a:t>
            </a:r>
            <a:r>
              <a:rPr lang="de-DE"/>
              <a:t> </a:t>
            </a:r>
            <a:r>
              <a:rPr lang="de-DE" err="1"/>
              <a:t>duo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52429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3">
            <a:extLst>
              <a:ext uri="{FF2B5EF4-FFF2-40B4-BE49-F238E27FC236}">
                <a16:creationId xmlns:a16="http://schemas.microsoft.com/office/drawing/2014/main" id="{2E4F9F4D-D95B-66E0-6C50-4A88B8B8E601}"/>
              </a:ext>
            </a:extLst>
          </p:cNvPr>
          <p:cNvSpPr/>
          <p:nvPr userDrawn="1"/>
        </p:nvSpPr>
        <p:spPr>
          <a:xfrm>
            <a:off x="0" y="1"/>
            <a:ext cx="18288000" cy="102605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2700" b="0"/>
          </a:p>
        </p:txBody>
      </p:sp>
      <p:sp>
        <p:nvSpPr>
          <p:cNvPr id="6" name="Rechteck 3">
            <a:extLst>
              <a:ext uri="{FF2B5EF4-FFF2-40B4-BE49-F238E27FC236}">
                <a16:creationId xmlns:a16="http://schemas.microsoft.com/office/drawing/2014/main" id="{AFE7FD27-53C8-8775-E321-D5E4532E0C09}"/>
              </a:ext>
            </a:extLst>
          </p:cNvPr>
          <p:cNvSpPr/>
          <p:nvPr userDrawn="1"/>
        </p:nvSpPr>
        <p:spPr>
          <a:xfrm>
            <a:off x="318488" y="265513"/>
            <a:ext cx="17711414" cy="9713312"/>
          </a:xfrm>
          <a:prstGeom prst="roundRect">
            <a:avLst>
              <a:gd name="adj" fmla="val 0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AT" sz="2700" b="0"/>
          </a:p>
        </p:txBody>
      </p:sp>
      <p:sp>
        <p:nvSpPr>
          <p:cNvPr id="5" name="Textplatzhalter 9">
            <a:extLst>
              <a:ext uri="{FF2B5EF4-FFF2-40B4-BE49-F238E27FC236}">
                <a16:creationId xmlns:a16="http://schemas.microsoft.com/office/drawing/2014/main" id="{54C1F2A1-1D16-A2AE-D0AA-7787352A1F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13180" y="3165719"/>
            <a:ext cx="12778274" cy="369470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/>
              <a:t>„</a:t>
            </a:r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r>
              <a:rPr lang="de-DE"/>
              <a:t> et </a:t>
            </a:r>
            <a:r>
              <a:rPr lang="de-DE" err="1"/>
              <a:t>dolore</a:t>
            </a:r>
            <a:r>
              <a:rPr lang="de-DE"/>
              <a:t> magna </a:t>
            </a:r>
            <a:r>
              <a:rPr lang="de-DE" err="1"/>
              <a:t>aliquyam</a:t>
            </a:r>
            <a:r>
              <a:rPr lang="de-DE"/>
              <a:t> erat, sed </a:t>
            </a:r>
            <a:r>
              <a:rPr lang="de-DE" err="1"/>
              <a:t>diam</a:t>
            </a:r>
            <a:r>
              <a:rPr lang="de-DE"/>
              <a:t>“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02FE3F-061B-E37E-C28C-7B670D98C09B}"/>
              </a:ext>
            </a:extLst>
          </p:cNvPr>
          <p:cNvCxnSpPr/>
          <p:nvPr userDrawn="1"/>
        </p:nvCxnSpPr>
        <p:spPr>
          <a:xfrm>
            <a:off x="8612981" y="7124043"/>
            <a:ext cx="1062038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platzhalter 9">
            <a:extLst>
              <a:ext uri="{FF2B5EF4-FFF2-40B4-BE49-F238E27FC236}">
                <a16:creationId xmlns:a16="http://schemas.microsoft.com/office/drawing/2014/main" id="{2A8BF64E-6F14-2E36-DAC6-E45314758D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8488" y="8075821"/>
            <a:ext cx="17711414" cy="6876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50" b="1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/>
              <a:t>MAX MUSTERMANN</a:t>
            </a:r>
          </a:p>
        </p:txBody>
      </p:sp>
    </p:spTree>
    <p:extLst>
      <p:ext uri="{BB962C8B-B14F-4D97-AF65-F5344CB8AC3E}">
        <p14:creationId xmlns:p14="http://schemas.microsoft.com/office/powerpoint/2010/main" val="154791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it Bulletpoi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13">
            <a:extLst>
              <a:ext uri="{FF2B5EF4-FFF2-40B4-BE49-F238E27FC236}">
                <a16:creationId xmlns:a16="http://schemas.microsoft.com/office/drawing/2014/main" id="{BC3B1745-C282-452A-9B50-2741DBF8E6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7303" y="2341782"/>
            <a:ext cx="15772266" cy="7053534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>
              <a:buClr>
                <a:schemeClr val="accent1"/>
              </a:buClr>
              <a:buFont typeface="Arial" panose="020B0604020202020204" pitchFamily="34" charset="0"/>
              <a:buChar char="•"/>
              <a:defRPr sz="3600">
                <a:latin typeface="+mn-lt"/>
                <a:ea typeface="Roboto Light" panose="02000000000000000000" pitchFamily="2" charset="0"/>
              </a:defRPr>
            </a:lvl1pPr>
            <a:lvl2pPr marL="1092150" indent="-514350">
              <a:spcBef>
                <a:spcPts val="0"/>
              </a:spcBef>
              <a:buFont typeface="Arial" panose="020B0604020202020204" pitchFamily="34" charset="0"/>
              <a:buChar char="•"/>
              <a:defRPr sz="3000">
                <a:latin typeface="+mn-lt"/>
                <a:ea typeface="Roboto Light" panose="02000000000000000000" pitchFamily="2" charset="0"/>
              </a:defRPr>
            </a:lvl2pPr>
            <a:lvl3pPr marL="1692225" indent="-428625">
              <a:spcBef>
                <a:spcPts val="0"/>
              </a:spcBef>
              <a:buFont typeface="Arial" panose="020B0604020202020204" pitchFamily="34" charset="0"/>
              <a:buChar char="•"/>
              <a:defRPr sz="2700">
                <a:latin typeface="+mn-lt"/>
                <a:ea typeface="Roboto Light" panose="02000000000000000000" pitchFamily="2" charset="0"/>
              </a:defRPr>
            </a:lvl3pPr>
            <a:lvl4pPr marL="2378025" indent="-428625"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Roboto Light" panose="02000000000000000000" pitchFamily="2" charset="0"/>
              </a:defRPr>
            </a:lvl4pPr>
            <a:lvl5pPr marL="2635200" indent="0">
              <a:buNone/>
              <a:defRPr sz="3600">
                <a:latin typeface="Roboto Light" panose="02000000000000000000" pitchFamily="2" charset="0"/>
                <a:ea typeface="Roboto Light" panose="02000000000000000000" pitchFamily="2" charset="0"/>
              </a:defRPr>
            </a:lvl5pPr>
          </a:lstStyle>
          <a:p>
            <a:pPr lvl="0"/>
            <a:r>
              <a:rPr lang="en-US"/>
              <a:t>Level 1</a:t>
            </a:r>
          </a:p>
          <a:p>
            <a:pPr lvl="1"/>
            <a:r>
              <a:rPr lang="en-US"/>
              <a:t>Level 2</a:t>
            </a:r>
          </a:p>
          <a:p>
            <a:pPr lvl="2"/>
            <a:r>
              <a:rPr lang="en-US"/>
              <a:t>Level 3</a:t>
            </a:r>
          </a:p>
          <a:p>
            <a:pPr lvl="3"/>
            <a:r>
              <a:rPr lang="en-US"/>
              <a:t>Level 4</a:t>
            </a:r>
          </a:p>
          <a:p>
            <a:pPr lvl="3"/>
            <a:endParaRPr lang="en-US"/>
          </a:p>
          <a:p>
            <a:pPr lvl="3"/>
            <a:endParaRPr lang="en-US"/>
          </a:p>
          <a:p>
            <a:pPr lvl="3"/>
            <a:endParaRPr lang="en-US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DEAF524E-10CA-4B82-A437-CD873776FC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7301" y="733447"/>
            <a:ext cx="15772268" cy="160833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200" b="0" i="0" cap="none" spc="0" baseline="0">
                <a:solidFill>
                  <a:srgbClr val="333333"/>
                </a:solidFill>
                <a:latin typeface="+mj-lt"/>
              </a:defRPr>
            </a:lvl1pPr>
          </a:lstStyle>
          <a:p>
            <a:r>
              <a:rPr lang="de-AT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602499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_Inhalt fre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0000" y="540001"/>
            <a:ext cx="15773400" cy="1080000"/>
          </a:xfrm>
        </p:spPr>
        <p:txBody>
          <a:bodyPr lIns="90000" anchor="t" anchorCtr="0">
            <a:normAutofit/>
          </a:bodyPr>
          <a:lstStyle>
            <a:lvl1pPr>
              <a:lnSpc>
                <a:spcPts val="3900"/>
              </a:lnSpc>
              <a:defRPr sz="4500">
                <a:solidFill>
                  <a:schemeClr val="tx1"/>
                </a:solidFill>
                <a:latin typeface="Gilroy Heavy" pitchFamily="2" charset="77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2983D-F33A-B94F-8825-5B373AABCFFE}" type="datetimeFigureOut">
              <a:rPr lang="de-DE" smtClean="0"/>
              <a:t>06.03.2026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058E5-2816-714F-B297-DC658F949CD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76FBE22-11AC-BE71-7682-96764F6DBD1A}"/>
              </a:ext>
            </a:extLst>
          </p:cNvPr>
          <p:cNvSpPr/>
          <p:nvPr userDrawn="1"/>
        </p:nvSpPr>
        <p:spPr>
          <a:xfrm>
            <a:off x="-1" y="9748588"/>
            <a:ext cx="9144001" cy="54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FE1059B-CB85-CB29-7E98-1777BFA9FE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00" y="9756000"/>
            <a:ext cx="7772400" cy="244708"/>
          </a:xfrm>
          <a:prstGeom prst="rect">
            <a:avLst/>
          </a:prstGeom>
        </p:spPr>
      </p:pic>
      <p:pic>
        <p:nvPicPr>
          <p:cNvPr id="9" name="Grafik 8" descr="Ein Bild, das Grafiken, Symbol enthält.&#10;&#10;Automatisch generierte Beschreibung">
            <a:extLst>
              <a:ext uri="{FF2B5EF4-FFF2-40B4-BE49-F238E27FC236}">
                <a16:creationId xmlns:a16="http://schemas.microsoft.com/office/drawing/2014/main" id="{5EC95DDA-54B6-5D17-3378-BA2F28B8EBD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21200" y="0"/>
            <a:ext cx="1066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3314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it Zahl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13">
            <a:extLst>
              <a:ext uri="{FF2B5EF4-FFF2-40B4-BE49-F238E27FC236}">
                <a16:creationId xmlns:a16="http://schemas.microsoft.com/office/drawing/2014/main" id="{BC3B1745-C282-452A-9B50-2741DBF8E6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7301" y="2341780"/>
            <a:ext cx="15813008" cy="7024383"/>
          </a:xfrm>
          <a:prstGeom prst="rect">
            <a:avLst/>
          </a:prstGeom>
        </p:spPr>
        <p:txBody>
          <a:bodyPr>
            <a:normAutofit/>
          </a:bodyPr>
          <a:lstStyle>
            <a:lvl1pPr marL="685800" indent="-685800"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sz="3600">
                <a:latin typeface="+mn-lt"/>
                <a:ea typeface="Roboto Light" panose="02000000000000000000" pitchFamily="2" charset="0"/>
              </a:defRPr>
            </a:lvl1pPr>
            <a:lvl2pPr marL="1263600" indent="-685800">
              <a:spcBef>
                <a:spcPts val="0"/>
              </a:spcBef>
              <a:buFont typeface="+mj-lt"/>
              <a:buAutoNum type="arabicPeriod"/>
              <a:defRPr sz="3000">
                <a:latin typeface="+mn-lt"/>
                <a:ea typeface="Roboto Light" panose="02000000000000000000" pitchFamily="2" charset="0"/>
              </a:defRPr>
            </a:lvl2pPr>
            <a:lvl3pPr marL="1863675" indent="-600075">
              <a:spcBef>
                <a:spcPts val="0"/>
              </a:spcBef>
              <a:buFont typeface="+mj-lt"/>
              <a:buAutoNum type="arabicPeriod"/>
              <a:defRPr sz="2700">
                <a:latin typeface="+mn-lt"/>
                <a:ea typeface="Roboto Light" panose="02000000000000000000" pitchFamily="2" charset="0"/>
              </a:defRPr>
            </a:lvl3pPr>
            <a:lvl4pPr marL="2463750" indent="-514350">
              <a:spcBef>
                <a:spcPts val="0"/>
              </a:spcBef>
              <a:buFont typeface="+mj-lt"/>
              <a:buAutoNum type="arabicPeriod"/>
              <a:defRPr sz="2400">
                <a:latin typeface="+mn-lt"/>
                <a:ea typeface="Roboto Light" panose="02000000000000000000" pitchFamily="2" charset="0"/>
              </a:defRPr>
            </a:lvl4pPr>
            <a:lvl5pPr marL="2635200" indent="0">
              <a:buNone/>
              <a:defRPr sz="3600">
                <a:latin typeface="+mn-lt"/>
                <a:ea typeface="Roboto Light" panose="02000000000000000000" pitchFamily="2" charset="0"/>
              </a:defRPr>
            </a:lvl5pPr>
          </a:lstStyle>
          <a:p>
            <a:pPr lvl="0"/>
            <a:r>
              <a:rPr lang="en-US"/>
              <a:t>Level 1</a:t>
            </a:r>
          </a:p>
          <a:p>
            <a:pPr lvl="1"/>
            <a:r>
              <a:rPr lang="en-US"/>
              <a:t>Level 2</a:t>
            </a:r>
          </a:p>
          <a:p>
            <a:pPr lvl="2"/>
            <a:r>
              <a:rPr lang="en-US"/>
              <a:t>Level 3</a:t>
            </a:r>
          </a:p>
          <a:p>
            <a:pPr lvl="3"/>
            <a:r>
              <a:rPr lang="en-US"/>
              <a:t>Level 4</a:t>
            </a:r>
          </a:p>
          <a:p>
            <a:pPr lvl="4"/>
            <a:endParaRPr lang="en-US"/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62D94808-68E7-B1C3-6479-C29C6DC229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7301" y="733447"/>
            <a:ext cx="15772268" cy="160833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200" b="0" i="0" cap="none" spc="0" baseline="0">
                <a:solidFill>
                  <a:srgbClr val="333333"/>
                </a:solidFill>
                <a:latin typeface="+mj-lt"/>
              </a:defRPr>
            </a:lvl1pPr>
          </a:lstStyle>
          <a:p>
            <a:r>
              <a:rPr lang="de-AT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045717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mit Bulletpoi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platzhalter 13">
            <a:extLst>
              <a:ext uri="{FF2B5EF4-FFF2-40B4-BE49-F238E27FC236}">
                <a16:creationId xmlns:a16="http://schemas.microsoft.com/office/drawing/2014/main" id="{1929B1A0-0073-4B2E-9B17-3870DBAE0A8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7302" y="2390481"/>
            <a:ext cx="15793371" cy="7007219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3600">
                <a:latin typeface="+mn-lt"/>
                <a:ea typeface="Roboto Light" panose="02000000000000000000" pitchFamily="2" charset="0"/>
              </a:defRPr>
            </a:lvl1pPr>
            <a:lvl2pPr marL="1092150" indent="-514350">
              <a:spcBef>
                <a:spcPts val="0"/>
              </a:spcBef>
              <a:buFont typeface="Arial" panose="020B0604020202020204" pitchFamily="34" charset="0"/>
              <a:buChar char="•"/>
              <a:defRPr sz="3000">
                <a:latin typeface="+mn-lt"/>
                <a:ea typeface="Roboto Light" panose="02000000000000000000" pitchFamily="2" charset="0"/>
              </a:defRPr>
            </a:lvl2pPr>
            <a:lvl3pPr marL="1692225" indent="-428625">
              <a:spcBef>
                <a:spcPts val="0"/>
              </a:spcBef>
              <a:buFont typeface="Arial" panose="020B0604020202020204" pitchFamily="34" charset="0"/>
              <a:buChar char="•"/>
              <a:defRPr sz="2700">
                <a:latin typeface="+mn-lt"/>
                <a:ea typeface="Roboto Light" panose="02000000000000000000" pitchFamily="2" charset="0"/>
              </a:defRPr>
            </a:lvl3pPr>
            <a:lvl4pPr marL="2378025" indent="-428625">
              <a:spcBef>
                <a:spcPts val="0"/>
              </a:spcBef>
              <a:buFont typeface="Arial" panose="020B0604020202020204" pitchFamily="34" charset="0"/>
              <a:buChar char="•"/>
              <a:defRPr sz="2400">
                <a:latin typeface="+mn-lt"/>
                <a:ea typeface="Roboto Light" panose="02000000000000000000" pitchFamily="2" charset="0"/>
              </a:defRPr>
            </a:lvl4pPr>
            <a:lvl5pPr marL="2635200" indent="0">
              <a:buNone/>
              <a:defRPr sz="3600">
                <a:latin typeface="Roboto Light" panose="02000000000000000000" pitchFamily="2" charset="0"/>
                <a:ea typeface="Roboto Light" panose="02000000000000000000" pitchFamily="2" charset="0"/>
              </a:defRPr>
            </a:lvl5pPr>
          </a:lstStyle>
          <a:p>
            <a:pPr lvl="0"/>
            <a:r>
              <a:rPr lang="en-US"/>
              <a:t>Level 1</a:t>
            </a:r>
          </a:p>
          <a:p>
            <a:pPr lvl="1"/>
            <a:r>
              <a:rPr lang="en-US"/>
              <a:t>Level 2</a:t>
            </a:r>
          </a:p>
          <a:p>
            <a:pPr lvl="2"/>
            <a:r>
              <a:rPr lang="en-US"/>
              <a:t>Level 3</a:t>
            </a:r>
          </a:p>
          <a:p>
            <a:pPr lvl="3"/>
            <a:r>
              <a:rPr lang="en-US"/>
              <a:t>Level 4</a:t>
            </a:r>
          </a:p>
          <a:p>
            <a:pPr lvl="3"/>
            <a:endParaRPr lang="en-US"/>
          </a:p>
          <a:p>
            <a:pPr lvl="3"/>
            <a:endParaRPr lang="en-US"/>
          </a:p>
          <a:p>
            <a:pPr lvl="3"/>
            <a:endParaRPr lang="en-US"/>
          </a:p>
          <a:p>
            <a:pPr lvl="2"/>
            <a:endParaRPr lang="en-US"/>
          </a:p>
          <a:p>
            <a:pPr lvl="2"/>
            <a:endParaRPr lang="en-US"/>
          </a:p>
        </p:txBody>
      </p:sp>
      <p:sp>
        <p:nvSpPr>
          <p:cNvPr id="12" name="Textplatzhalter 4">
            <a:extLst>
              <a:ext uri="{FF2B5EF4-FFF2-40B4-BE49-F238E27FC236}">
                <a16:creationId xmlns:a16="http://schemas.microsoft.com/office/drawing/2014/main" id="{64313713-ECA2-4564-B27A-50412F03AF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49682" y="1591814"/>
            <a:ext cx="15793373" cy="5156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000">
                <a:latin typeface="+mn-lt"/>
                <a:ea typeface="Roboto Light" panose="02000000000000000000" pitchFamily="2" charset="0"/>
              </a:defRPr>
            </a:lvl1pPr>
            <a:lvl2pPr marL="577800" indent="0">
              <a:buNone/>
              <a:defRPr sz="3600"/>
            </a:lvl2pPr>
            <a:lvl3pPr marL="1263600" indent="0">
              <a:buNone/>
              <a:defRPr sz="3600"/>
            </a:lvl3pPr>
            <a:lvl4pPr marL="1949400" indent="0">
              <a:buNone/>
              <a:defRPr sz="3600"/>
            </a:lvl4pPr>
            <a:lvl5pPr marL="2635200" indent="0">
              <a:buNone/>
              <a:defRPr sz="3600"/>
            </a:lvl5pPr>
          </a:lstStyle>
          <a:p>
            <a:pPr lvl="0"/>
            <a:r>
              <a:rPr lang="de-DE" err="1"/>
              <a:t>Subtitel</a:t>
            </a:r>
            <a:r>
              <a:rPr lang="de-DE"/>
              <a:t> </a:t>
            </a:r>
            <a:endParaRPr lang="de-AT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62B0B184-69B3-4EBB-935A-26E22A5D06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7299" y="733448"/>
            <a:ext cx="15785757" cy="82896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500" b="0" i="0" cap="none" spc="0" baseline="0">
                <a:latin typeface="+mj-lt"/>
              </a:defRPr>
            </a:lvl1pPr>
          </a:lstStyle>
          <a:p>
            <a:r>
              <a:rPr lang="de-AT" err="1"/>
              <a:t>Slidetitel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514126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mit Zahl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13">
            <a:extLst>
              <a:ext uri="{FF2B5EF4-FFF2-40B4-BE49-F238E27FC236}">
                <a16:creationId xmlns:a16="http://schemas.microsoft.com/office/drawing/2014/main" id="{BC3B1745-C282-452A-9B50-2741DBF8E6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57299" y="2341781"/>
            <a:ext cx="15813008" cy="7053535"/>
          </a:xfrm>
          <a:prstGeom prst="rect">
            <a:avLst/>
          </a:prstGeom>
        </p:spPr>
        <p:txBody>
          <a:bodyPr>
            <a:normAutofit/>
          </a:bodyPr>
          <a:lstStyle>
            <a:lvl1pPr marL="685800" indent="-685800">
              <a:spcBef>
                <a:spcPts val="0"/>
              </a:spcBef>
              <a:buClr>
                <a:schemeClr val="accent1"/>
              </a:buClr>
              <a:buFont typeface="+mj-lt"/>
              <a:buAutoNum type="arabicPeriod"/>
              <a:defRPr sz="3600">
                <a:latin typeface="+mn-lt"/>
                <a:ea typeface="Roboto Light" panose="02000000000000000000" pitchFamily="2" charset="0"/>
              </a:defRPr>
            </a:lvl1pPr>
            <a:lvl2pPr marL="1263600" indent="-685800">
              <a:spcBef>
                <a:spcPts val="0"/>
              </a:spcBef>
              <a:buFont typeface="+mj-lt"/>
              <a:buAutoNum type="arabicPeriod"/>
              <a:defRPr sz="3000">
                <a:latin typeface="+mn-lt"/>
                <a:ea typeface="Roboto Light" panose="02000000000000000000" pitchFamily="2" charset="0"/>
              </a:defRPr>
            </a:lvl2pPr>
            <a:lvl3pPr marL="1777950" indent="-514350">
              <a:spcBef>
                <a:spcPts val="0"/>
              </a:spcBef>
              <a:buFont typeface="+mj-lt"/>
              <a:buAutoNum type="arabicPeriod"/>
              <a:defRPr sz="2700">
                <a:latin typeface="+mn-lt"/>
                <a:ea typeface="Roboto Light" panose="02000000000000000000" pitchFamily="2" charset="0"/>
              </a:defRPr>
            </a:lvl3pPr>
            <a:lvl4pPr marL="2463750" indent="-514350">
              <a:buFont typeface="+mj-lt"/>
              <a:buAutoNum type="arabicPeriod"/>
              <a:defRPr sz="2400">
                <a:latin typeface="+mn-lt"/>
                <a:ea typeface="Roboto Light" panose="02000000000000000000" pitchFamily="2" charset="0"/>
              </a:defRPr>
            </a:lvl4pPr>
            <a:lvl5pPr marL="2635200" indent="0">
              <a:buNone/>
              <a:defRPr sz="3600">
                <a:latin typeface="Roboto Light" panose="02000000000000000000" pitchFamily="2" charset="0"/>
                <a:ea typeface="Roboto Light" panose="02000000000000000000" pitchFamily="2" charset="0"/>
              </a:defRPr>
            </a:lvl5pPr>
          </a:lstStyle>
          <a:p>
            <a:pPr lvl="0"/>
            <a:r>
              <a:rPr lang="en-US"/>
              <a:t>Level 1</a:t>
            </a:r>
          </a:p>
          <a:p>
            <a:pPr lvl="1"/>
            <a:r>
              <a:rPr lang="en-US"/>
              <a:t>Level 2</a:t>
            </a:r>
          </a:p>
          <a:p>
            <a:pPr lvl="2"/>
            <a:r>
              <a:rPr lang="en-US"/>
              <a:t>Level 3</a:t>
            </a:r>
          </a:p>
          <a:p>
            <a:pPr lvl="3"/>
            <a:r>
              <a:rPr lang="en-US"/>
              <a:t>Level 4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DEAF524E-10CA-4B82-A437-CD873776FC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7298" y="733447"/>
            <a:ext cx="15813009" cy="85836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500" b="0" i="0" cap="none" spc="0" baseline="0">
                <a:latin typeface="+mj-lt"/>
              </a:defRPr>
            </a:lvl1pPr>
          </a:lstStyle>
          <a:p>
            <a:r>
              <a:rPr lang="de-AT" err="1"/>
              <a:t>Slidetitel</a:t>
            </a:r>
            <a:endParaRPr lang="de-AT"/>
          </a:p>
        </p:txBody>
      </p:sp>
      <p:sp>
        <p:nvSpPr>
          <p:cNvPr id="4" name="Textplatzhalter 4">
            <a:extLst>
              <a:ext uri="{FF2B5EF4-FFF2-40B4-BE49-F238E27FC236}">
                <a16:creationId xmlns:a16="http://schemas.microsoft.com/office/drawing/2014/main" id="{1A1CB775-4E54-4915-BFFF-31C013303E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49682" y="1591814"/>
            <a:ext cx="15793373" cy="5156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000">
                <a:latin typeface="+mn-lt"/>
                <a:ea typeface="Roboto Light" panose="02000000000000000000" pitchFamily="2" charset="0"/>
              </a:defRPr>
            </a:lvl1pPr>
            <a:lvl2pPr marL="577800" indent="0">
              <a:buNone/>
              <a:defRPr sz="3600"/>
            </a:lvl2pPr>
            <a:lvl3pPr marL="1263600" indent="0">
              <a:buNone/>
              <a:defRPr sz="3600"/>
            </a:lvl3pPr>
            <a:lvl4pPr marL="1949400" indent="0">
              <a:buNone/>
              <a:defRPr sz="3600"/>
            </a:lvl4pPr>
            <a:lvl5pPr marL="2635200" indent="0">
              <a:buNone/>
              <a:defRPr sz="3600"/>
            </a:lvl5pPr>
          </a:lstStyle>
          <a:p>
            <a:pPr lvl="0"/>
            <a:r>
              <a:rPr lang="de-DE" err="1"/>
              <a:t>Subtitel</a:t>
            </a:r>
            <a:r>
              <a:rPr lang="de-DE"/>
              <a:t> 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16174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mit Subtitel le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4">
            <a:extLst>
              <a:ext uri="{FF2B5EF4-FFF2-40B4-BE49-F238E27FC236}">
                <a16:creationId xmlns:a16="http://schemas.microsoft.com/office/drawing/2014/main" id="{EF5BA375-6991-4278-BFA1-3177329B744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49682" y="1591814"/>
            <a:ext cx="15928971" cy="5156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000">
                <a:latin typeface="+mn-lt"/>
                <a:ea typeface="Roboto Light" panose="02000000000000000000" pitchFamily="2" charset="0"/>
              </a:defRPr>
            </a:lvl1pPr>
            <a:lvl2pPr marL="577800" indent="0">
              <a:buNone/>
              <a:defRPr sz="3600"/>
            </a:lvl2pPr>
            <a:lvl3pPr marL="1263600" indent="0">
              <a:buNone/>
              <a:defRPr sz="3600"/>
            </a:lvl3pPr>
            <a:lvl4pPr marL="1949400" indent="0">
              <a:buNone/>
              <a:defRPr sz="3600"/>
            </a:lvl4pPr>
            <a:lvl5pPr marL="2635200" indent="0">
              <a:buNone/>
              <a:defRPr sz="3600"/>
            </a:lvl5pPr>
          </a:lstStyle>
          <a:p>
            <a:pPr lvl="0"/>
            <a:r>
              <a:rPr lang="de-DE" err="1"/>
              <a:t>Subtitel</a:t>
            </a:r>
            <a:r>
              <a:rPr lang="de-DE"/>
              <a:t> </a:t>
            </a:r>
            <a:endParaRPr lang="de-AT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4A56420F-B49B-4072-A532-1E83F166A5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7298" y="733448"/>
            <a:ext cx="15918773" cy="82896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500" b="0" i="0" cap="none" spc="0" baseline="0">
                <a:latin typeface="+mj-lt"/>
              </a:defRPr>
            </a:lvl1pPr>
          </a:lstStyle>
          <a:p>
            <a:r>
              <a:rPr lang="de-AT" err="1"/>
              <a:t>Slidetitel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024636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mit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4">
            <a:extLst>
              <a:ext uri="{FF2B5EF4-FFF2-40B4-BE49-F238E27FC236}">
                <a16:creationId xmlns:a16="http://schemas.microsoft.com/office/drawing/2014/main" id="{EF5BA375-6991-4278-BFA1-3177329B744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49682" y="1591814"/>
            <a:ext cx="15928971" cy="5156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000">
                <a:latin typeface="+mn-lt"/>
                <a:ea typeface="Roboto Light" panose="02000000000000000000" pitchFamily="2" charset="0"/>
              </a:defRPr>
            </a:lvl1pPr>
            <a:lvl2pPr marL="577800" indent="0">
              <a:buNone/>
              <a:defRPr sz="3600"/>
            </a:lvl2pPr>
            <a:lvl3pPr marL="1263600" indent="0">
              <a:buNone/>
              <a:defRPr sz="3600"/>
            </a:lvl3pPr>
            <a:lvl4pPr marL="1949400" indent="0">
              <a:buNone/>
              <a:defRPr sz="3600"/>
            </a:lvl4pPr>
            <a:lvl5pPr marL="2635200" indent="0">
              <a:buNone/>
              <a:defRPr sz="3600"/>
            </a:lvl5pPr>
          </a:lstStyle>
          <a:p>
            <a:pPr lvl="0"/>
            <a:r>
              <a:rPr lang="de-DE" err="1"/>
              <a:t>Subtitel</a:t>
            </a:r>
            <a:r>
              <a:rPr lang="de-DE"/>
              <a:t> </a:t>
            </a:r>
            <a:endParaRPr lang="de-AT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4A56420F-B49B-4072-A532-1E83F166A5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7298" y="733448"/>
            <a:ext cx="15918773" cy="82896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500" b="0" i="0" cap="none" spc="0" baseline="0">
                <a:latin typeface="+mj-lt"/>
              </a:defRPr>
            </a:lvl1pPr>
          </a:lstStyle>
          <a:p>
            <a:r>
              <a:rPr lang="de-AT" err="1"/>
              <a:t>Slidetitel</a:t>
            </a:r>
            <a:endParaRPr lang="de-AT"/>
          </a:p>
        </p:txBody>
      </p:sp>
      <p:sp>
        <p:nvSpPr>
          <p:cNvPr id="2" name="Textplatzhalter 4">
            <a:extLst>
              <a:ext uri="{FF2B5EF4-FFF2-40B4-BE49-F238E27FC236}">
                <a16:creationId xmlns:a16="http://schemas.microsoft.com/office/drawing/2014/main" id="{D9CB968F-5C72-A536-B777-1E645CB55B9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49682" y="2696390"/>
            <a:ext cx="15928971" cy="60003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buNone/>
              <a:defRPr sz="2400">
                <a:latin typeface="+mn-lt"/>
                <a:ea typeface="Roboto Light" panose="02000000000000000000" pitchFamily="2" charset="0"/>
              </a:defRPr>
            </a:lvl1pPr>
            <a:lvl2pPr marL="577800" indent="0">
              <a:buNone/>
              <a:defRPr sz="3600"/>
            </a:lvl2pPr>
            <a:lvl3pPr marL="1263600" indent="0">
              <a:buNone/>
              <a:defRPr sz="3600"/>
            </a:lvl3pPr>
            <a:lvl4pPr marL="1949400" indent="0">
              <a:buNone/>
              <a:defRPr sz="3600"/>
            </a:lvl4pPr>
            <a:lvl5pPr marL="2635200" indent="0">
              <a:buNone/>
              <a:defRPr sz="3600"/>
            </a:lvl5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r>
              <a:rPr lang="de-DE"/>
              <a:t> et </a:t>
            </a:r>
            <a:r>
              <a:rPr lang="de-DE" err="1"/>
              <a:t>dolore</a:t>
            </a:r>
            <a:r>
              <a:rPr lang="de-DE"/>
              <a:t> magna </a:t>
            </a:r>
            <a:r>
              <a:rPr lang="de-DE" err="1"/>
              <a:t>aliquyam</a:t>
            </a:r>
            <a:r>
              <a:rPr lang="de-DE"/>
              <a:t> erat,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voluptua</a:t>
            </a:r>
            <a:r>
              <a:rPr lang="de-DE"/>
              <a:t>. At </a:t>
            </a:r>
            <a:r>
              <a:rPr lang="de-DE" err="1"/>
              <a:t>vero</a:t>
            </a:r>
            <a:r>
              <a:rPr lang="de-DE"/>
              <a:t> </a:t>
            </a:r>
            <a:r>
              <a:rPr lang="de-DE" err="1"/>
              <a:t>eos</a:t>
            </a:r>
            <a:r>
              <a:rPr lang="de-DE"/>
              <a:t> et </a:t>
            </a:r>
            <a:r>
              <a:rPr lang="de-DE" err="1"/>
              <a:t>accusam</a:t>
            </a:r>
            <a:r>
              <a:rPr lang="de-DE"/>
              <a:t> et </a:t>
            </a:r>
            <a:r>
              <a:rPr lang="de-DE" err="1"/>
              <a:t>justo</a:t>
            </a:r>
            <a:r>
              <a:rPr lang="de-DE"/>
              <a:t> </a:t>
            </a:r>
            <a:r>
              <a:rPr lang="de-DE" err="1"/>
              <a:t>duo</a:t>
            </a:r>
            <a:r>
              <a:rPr lang="de-DE"/>
              <a:t> </a:t>
            </a:r>
            <a:r>
              <a:rPr lang="de-DE" err="1"/>
              <a:t>dolores</a:t>
            </a:r>
            <a:r>
              <a:rPr lang="de-DE"/>
              <a:t> et </a:t>
            </a:r>
            <a:r>
              <a:rPr lang="de-DE" err="1"/>
              <a:t>ea</a:t>
            </a:r>
            <a:r>
              <a:rPr lang="de-DE"/>
              <a:t> </a:t>
            </a:r>
            <a:r>
              <a:rPr lang="de-DE" err="1"/>
              <a:t>rebum</a:t>
            </a:r>
            <a:r>
              <a:rPr lang="de-DE"/>
              <a:t>. Stet </a:t>
            </a:r>
            <a:r>
              <a:rPr lang="de-DE" err="1"/>
              <a:t>clita</a:t>
            </a:r>
            <a:r>
              <a:rPr lang="de-DE"/>
              <a:t> </a:t>
            </a:r>
            <a:r>
              <a:rPr lang="de-DE" err="1"/>
              <a:t>kasd</a:t>
            </a:r>
            <a:r>
              <a:rPr lang="de-DE"/>
              <a:t> </a:t>
            </a:r>
            <a:r>
              <a:rPr lang="de-DE" err="1"/>
              <a:t>gubergren</a:t>
            </a:r>
            <a:r>
              <a:rPr lang="de-DE"/>
              <a:t>, </a:t>
            </a:r>
            <a:r>
              <a:rPr lang="de-DE" err="1"/>
              <a:t>no</a:t>
            </a:r>
            <a:r>
              <a:rPr lang="de-DE"/>
              <a:t> </a:t>
            </a:r>
            <a:r>
              <a:rPr lang="de-DE" err="1"/>
              <a:t>sea</a:t>
            </a:r>
            <a:r>
              <a:rPr lang="de-DE"/>
              <a:t> </a:t>
            </a:r>
            <a:r>
              <a:rPr lang="de-DE" err="1"/>
              <a:t>takimata</a:t>
            </a:r>
            <a:r>
              <a:rPr lang="de-DE"/>
              <a:t> sanctus </a:t>
            </a:r>
            <a:r>
              <a:rPr lang="de-DE" err="1"/>
              <a:t>est</a:t>
            </a:r>
            <a:r>
              <a:rPr lang="de-DE"/>
              <a:t> </a:t>
            </a:r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. </a:t>
            </a:r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r>
              <a:rPr lang="de-DE"/>
              <a:t> et </a:t>
            </a:r>
            <a:r>
              <a:rPr lang="de-DE" err="1"/>
              <a:t>dolore</a:t>
            </a:r>
            <a:r>
              <a:rPr lang="de-DE"/>
              <a:t> magna </a:t>
            </a:r>
            <a:r>
              <a:rPr lang="de-DE" err="1"/>
              <a:t>aliquyam</a:t>
            </a:r>
            <a:r>
              <a:rPr lang="de-DE"/>
              <a:t> erat,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voluptua</a:t>
            </a:r>
            <a:r>
              <a:rPr lang="de-DE"/>
              <a:t>. At </a:t>
            </a:r>
            <a:r>
              <a:rPr lang="de-DE" err="1"/>
              <a:t>vero</a:t>
            </a:r>
            <a:r>
              <a:rPr lang="de-DE"/>
              <a:t> </a:t>
            </a:r>
            <a:r>
              <a:rPr lang="de-DE" err="1"/>
              <a:t>eos</a:t>
            </a:r>
            <a:r>
              <a:rPr lang="de-DE"/>
              <a:t> et </a:t>
            </a:r>
            <a:r>
              <a:rPr lang="de-DE" err="1"/>
              <a:t>accusam</a:t>
            </a:r>
            <a:r>
              <a:rPr lang="de-DE"/>
              <a:t> et </a:t>
            </a:r>
            <a:r>
              <a:rPr lang="de-DE" err="1"/>
              <a:t>justo</a:t>
            </a:r>
            <a:r>
              <a:rPr lang="de-DE"/>
              <a:t> </a:t>
            </a:r>
            <a:r>
              <a:rPr lang="de-DE" err="1"/>
              <a:t>duo</a:t>
            </a:r>
            <a:r>
              <a:rPr lang="de-DE"/>
              <a:t> </a:t>
            </a:r>
            <a:r>
              <a:rPr lang="de-DE" err="1"/>
              <a:t>dolores</a:t>
            </a:r>
            <a:r>
              <a:rPr lang="de-DE"/>
              <a:t> et </a:t>
            </a:r>
            <a:r>
              <a:rPr lang="de-DE" err="1"/>
              <a:t>ea</a:t>
            </a:r>
            <a:r>
              <a:rPr lang="de-DE"/>
              <a:t> </a:t>
            </a:r>
            <a:r>
              <a:rPr lang="de-DE" err="1"/>
              <a:t>rebum</a:t>
            </a:r>
            <a:r>
              <a:rPr lang="de-DE"/>
              <a:t>. Stet </a:t>
            </a:r>
            <a:r>
              <a:rPr lang="de-DE" err="1"/>
              <a:t>clita</a:t>
            </a:r>
            <a:r>
              <a:rPr lang="de-DE"/>
              <a:t> </a:t>
            </a:r>
            <a:r>
              <a:rPr lang="de-DE" err="1"/>
              <a:t>kasd</a:t>
            </a:r>
            <a:r>
              <a:rPr lang="de-DE"/>
              <a:t> </a:t>
            </a:r>
            <a:r>
              <a:rPr lang="de-DE" err="1"/>
              <a:t>gubergren</a:t>
            </a:r>
            <a:r>
              <a:rPr lang="de-DE"/>
              <a:t>, </a:t>
            </a:r>
            <a:r>
              <a:rPr lang="de-DE" err="1"/>
              <a:t>no</a:t>
            </a:r>
            <a:r>
              <a:rPr lang="de-DE"/>
              <a:t> </a:t>
            </a:r>
            <a:r>
              <a:rPr lang="de-DE" err="1"/>
              <a:t>sea</a:t>
            </a:r>
            <a:r>
              <a:rPr lang="de-DE"/>
              <a:t> </a:t>
            </a:r>
            <a:r>
              <a:rPr lang="de-DE" err="1"/>
              <a:t>takimata</a:t>
            </a:r>
            <a:r>
              <a:rPr lang="de-DE"/>
              <a:t> sanctus </a:t>
            </a:r>
            <a:r>
              <a:rPr lang="de-DE" err="1"/>
              <a:t>est</a:t>
            </a:r>
            <a:r>
              <a:rPr lang="de-DE"/>
              <a:t> </a:t>
            </a:r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.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418715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4">
            <a:extLst>
              <a:ext uri="{FF2B5EF4-FFF2-40B4-BE49-F238E27FC236}">
                <a16:creationId xmlns:a16="http://schemas.microsoft.com/office/drawing/2014/main" id="{F1EF3B98-78F4-4AB1-B929-003550B5A3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9682" y="2199746"/>
            <a:ext cx="11898281" cy="8631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700">
                <a:latin typeface="+mn-lt"/>
                <a:ea typeface="Roboto Light" panose="02000000000000000000" pitchFamily="2" charset="0"/>
              </a:defRPr>
            </a:lvl1pPr>
            <a:lvl2pPr marL="577800" indent="0">
              <a:buNone/>
              <a:defRPr sz="3600"/>
            </a:lvl2pPr>
            <a:lvl3pPr marL="1263600" indent="0">
              <a:buNone/>
              <a:defRPr sz="3600"/>
            </a:lvl3pPr>
            <a:lvl4pPr marL="1949400" indent="0">
              <a:buNone/>
              <a:defRPr sz="3600"/>
            </a:lvl4pPr>
            <a:lvl5pPr marL="2635200" indent="0">
              <a:buNone/>
              <a:defRPr sz="3600"/>
            </a:lvl5pPr>
          </a:lstStyle>
          <a:p>
            <a:pPr lvl="0"/>
            <a:r>
              <a:rPr lang="de-DE" err="1"/>
              <a:t>Bildcaption</a:t>
            </a:r>
            <a:endParaRPr lang="de-AT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FFF0A4F1-759D-4559-A6A1-419F8306954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250157" y="3076463"/>
            <a:ext cx="11897805" cy="5782467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Bild </a:t>
            </a:r>
            <a:r>
              <a:rPr lang="en-US" err="1"/>
              <a:t>einfügen</a:t>
            </a:r>
            <a:endParaRPr lang="de-AT"/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26E89187-E130-4E58-B3C2-53E0FB720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49682" y="733447"/>
            <a:ext cx="11890664" cy="103386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500" b="0" i="0" cap="none" spc="0" baseline="0">
                <a:latin typeface="+mj-lt"/>
              </a:defRPr>
            </a:lvl1pPr>
          </a:lstStyle>
          <a:p>
            <a:r>
              <a:rPr lang="de-AT" err="1"/>
              <a:t>Slidetitel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5871347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8DB56515-FD17-6BDB-708E-7F0BFD4A06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05593" y="3793918"/>
            <a:ext cx="5009735" cy="5706906"/>
          </a:xfrm>
          <a:prstGeom prst="rect">
            <a:avLst/>
          </a:prstGeom>
        </p:spPr>
      </p:sp>
      <p:sp>
        <p:nvSpPr>
          <p:cNvPr id="8" name="Textplatzhalter 9">
            <a:extLst>
              <a:ext uri="{FF2B5EF4-FFF2-40B4-BE49-F238E27FC236}">
                <a16:creationId xmlns:a16="http://schemas.microsoft.com/office/drawing/2014/main" id="{1CB946FF-3505-E421-155B-E93B92B86E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2427" y="815539"/>
            <a:ext cx="15633291" cy="8788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333333"/>
                </a:solidFill>
                <a:latin typeface="Maipo Sans SemiBold" panose="00000500000000000000" pitchFamily="50" charset="0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endParaRPr lang="de-DE"/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CCBFEE4B-BC0C-574F-029C-564BB81058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05592" y="2044680"/>
            <a:ext cx="11766960" cy="109516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r>
              <a:rPr lang="de-DE"/>
              <a:t> et </a:t>
            </a:r>
            <a:r>
              <a:rPr lang="de-DE" err="1"/>
              <a:t>dolore</a:t>
            </a:r>
            <a:r>
              <a:rPr lang="de-DE"/>
              <a:t> magna </a:t>
            </a:r>
            <a:r>
              <a:rPr lang="de-DE" err="1"/>
              <a:t>aliquyam</a:t>
            </a:r>
            <a:r>
              <a:rPr lang="de-DE"/>
              <a:t> erat, sed</a:t>
            </a:r>
          </a:p>
        </p:txBody>
      </p:sp>
      <p:sp>
        <p:nvSpPr>
          <p:cNvPr id="11" name="Textplatzhalter 9">
            <a:extLst>
              <a:ext uri="{FF2B5EF4-FFF2-40B4-BE49-F238E27FC236}">
                <a16:creationId xmlns:a16="http://schemas.microsoft.com/office/drawing/2014/main" id="{6275FE07-B192-723F-C8B4-1225968A00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207360" y="5754101"/>
            <a:ext cx="6327153" cy="290998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r>
              <a:rPr lang="de-DE"/>
              <a:t> et </a:t>
            </a:r>
            <a:r>
              <a:rPr lang="de-DE" err="1"/>
              <a:t>dolore</a:t>
            </a:r>
            <a:r>
              <a:rPr lang="de-DE"/>
              <a:t> magna </a:t>
            </a:r>
            <a:r>
              <a:rPr lang="de-DE" err="1"/>
              <a:t>aliquyam</a:t>
            </a:r>
            <a:r>
              <a:rPr lang="de-DE"/>
              <a:t> erat,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voluptua</a:t>
            </a:r>
            <a:r>
              <a:rPr lang="de-DE"/>
              <a:t>. At </a:t>
            </a:r>
            <a:r>
              <a:rPr lang="de-DE" err="1"/>
              <a:t>vero</a:t>
            </a:r>
            <a:r>
              <a:rPr lang="de-DE"/>
              <a:t> </a:t>
            </a:r>
            <a:r>
              <a:rPr lang="de-DE" err="1"/>
              <a:t>eos</a:t>
            </a:r>
            <a:r>
              <a:rPr lang="de-DE"/>
              <a:t> et </a:t>
            </a:r>
            <a:r>
              <a:rPr lang="de-DE" err="1"/>
              <a:t>accusam</a:t>
            </a:r>
            <a:r>
              <a:rPr lang="de-DE"/>
              <a:t> et </a:t>
            </a:r>
            <a:r>
              <a:rPr lang="de-DE" err="1"/>
              <a:t>justo</a:t>
            </a:r>
            <a:r>
              <a:rPr lang="de-DE"/>
              <a:t> </a:t>
            </a:r>
            <a:r>
              <a:rPr lang="de-DE" err="1"/>
              <a:t>duo</a:t>
            </a:r>
            <a:r>
              <a:rPr lang="de-DE"/>
              <a:t> </a:t>
            </a:r>
            <a:r>
              <a:rPr lang="de-DE" err="1"/>
              <a:t>dolores</a:t>
            </a:r>
            <a:r>
              <a:rPr lang="de-DE"/>
              <a:t> et </a:t>
            </a:r>
            <a:r>
              <a:rPr lang="de-DE" err="1"/>
              <a:t>ea</a:t>
            </a:r>
            <a:r>
              <a:rPr lang="de-DE"/>
              <a:t> </a:t>
            </a:r>
            <a:r>
              <a:rPr lang="de-DE" err="1"/>
              <a:t>rebum</a:t>
            </a:r>
            <a:r>
              <a:rPr lang="de-DE"/>
              <a:t>. Stet </a:t>
            </a:r>
            <a:r>
              <a:rPr lang="de-DE" err="1"/>
              <a:t>clita</a:t>
            </a:r>
            <a:r>
              <a:rPr lang="de-DE"/>
              <a:t> </a:t>
            </a:r>
            <a:r>
              <a:rPr lang="de-DE" err="1"/>
              <a:t>kasd</a:t>
            </a:r>
            <a:r>
              <a:rPr lang="de-DE"/>
              <a:t> </a:t>
            </a:r>
            <a:r>
              <a:rPr lang="de-DE" err="1"/>
              <a:t>gubergren</a:t>
            </a:r>
            <a:r>
              <a:rPr lang="de-DE"/>
              <a:t>, </a:t>
            </a:r>
            <a:r>
              <a:rPr lang="de-DE" err="1"/>
              <a:t>no</a:t>
            </a:r>
            <a:r>
              <a:rPr lang="de-DE"/>
              <a:t> </a:t>
            </a:r>
            <a:r>
              <a:rPr lang="de-DE" err="1"/>
              <a:t>sea</a:t>
            </a:r>
            <a:r>
              <a:rPr lang="de-DE"/>
              <a:t> </a:t>
            </a:r>
            <a:r>
              <a:rPr lang="de-DE" err="1"/>
              <a:t>takimata</a:t>
            </a:r>
            <a:r>
              <a:rPr lang="de-DE"/>
              <a:t> sanctus </a:t>
            </a:r>
            <a:r>
              <a:rPr lang="de-DE" err="1"/>
              <a:t>est</a:t>
            </a:r>
            <a:r>
              <a:rPr lang="de-DE"/>
              <a:t> </a:t>
            </a:r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. </a:t>
            </a:r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endParaRPr lang="de-DE"/>
          </a:p>
        </p:txBody>
      </p:sp>
      <p:sp>
        <p:nvSpPr>
          <p:cNvPr id="14" name="Textplatzhalter 9">
            <a:extLst>
              <a:ext uri="{FF2B5EF4-FFF2-40B4-BE49-F238E27FC236}">
                <a16:creationId xmlns:a16="http://schemas.microsoft.com/office/drawing/2014/main" id="{F1C46B7D-D9CB-672F-63FD-380718E2D4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89072" y="4223315"/>
            <a:ext cx="6327153" cy="153078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50000"/>
              </a:lnSpc>
              <a:buNone/>
              <a:defRPr sz="3000">
                <a:solidFill>
                  <a:srgbClr val="333333"/>
                </a:solidFill>
                <a:latin typeface="Maipo Sans SemiBold" panose="00000500000000000000" pitchFamily="50" charset="0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</a:t>
            </a:r>
          </a:p>
        </p:txBody>
      </p:sp>
      <p:cxnSp>
        <p:nvCxnSpPr>
          <p:cNvPr id="2" name="Straight Connector 3">
            <a:extLst>
              <a:ext uri="{FF2B5EF4-FFF2-40B4-BE49-F238E27FC236}">
                <a16:creationId xmlns:a16="http://schemas.microsoft.com/office/drawing/2014/main" id="{DF2155F5-C9FA-76FE-7869-EC88AD5A7481}"/>
              </a:ext>
            </a:extLst>
          </p:cNvPr>
          <p:cNvCxnSpPr>
            <a:cxnSpLocks/>
          </p:cNvCxnSpPr>
          <p:nvPr userDrawn="1"/>
        </p:nvCxnSpPr>
        <p:spPr>
          <a:xfrm>
            <a:off x="8612981" y="1917533"/>
            <a:ext cx="1062038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46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x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4">
            <a:extLst>
              <a:ext uri="{FF2B5EF4-FFF2-40B4-BE49-F238E27FC236}">
                <a16:creationId xmlns:a16="http://schemas.microsoft.com/office/drawing/2014/main" id="{04B22EE8-D0C6-4FAA-859B-9F5CD82A50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47353" y="2075878"/>
            <a:ext cx="15536045" cy="5156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3000">
                <a:latin typeface="+mn-lt"/>
                <a:ea typeface="Roboto Light" panose="02000000000000000000" pitchFamily="2" charset="0"/>
              </a:defRPr>
            </a:lvl1pPr>
            <a:lvl2pPr marL="577800" indent="0">
              <a:buNone/>
              <a:defRPr sz="3600"/>
            </a:lvl2pPr>
            <a:lvl3pPr marL="1263600" indent="0">
              <a:buNone/>
              <a:defRPr sz="3600"/>
            </a:lvl3pPr>
            <a:lvl4pPr marL="1949400" indent="0">
              <a:buNone/>
              <a:defRPr sz="3600"/>
            </a:lvl4pPr>
            <a:lvl5pPr marL="2635200" indent="0">
              <a:buNone/>
              <a:defRPr sz="3600"/>
            </a:lvl5pPr>
          </a:lstStyle>
          <a:p>
            <a:pPr lvl="0"/>
            <a:r>
              <a:rPr lang="de-DE" err="1"/>
              <a:t>Subtitel</a:t>
            </a:r>
            <a:r>
              <a:rPr lang="de-DE"/>
              <a:t> </a:t>
            </a:r>
            <a:endParaRPr lang="de-AT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71728C8-61B2-4907-A017-761F2B78D8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7299" y="1215400"/>
            <a:ext cx="15526098" cy="82896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800" b="0" i="0" cap="none" spc="0" baseline="0">
                <a:latin typeface="+mj-lt"/>
              </a:defRPr>
            </a:lvl1pPr>
          </a:lstStyle>
          <a:p>
            <a:r>
              <a:rPr lang="de-AT" err="1"/>
              <a:t>Slidetitel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39FBC0D-0434-4573-B337-2ABF2C47830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57299" y="3714722"/>
            <a:ext cx="4664102" cy="5356646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>
                <a:latin typeface="+mn-lt"/>
                <a:ea typeface="Roboto" panose="02000000000000000000" pitchFamily="2" charset="0"/>
              </a:defRPr>
            </a:lvl1pPr>
            <a:lvl2pPr marL="577800" indent="0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1263600" indent="0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949400" indent="0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2635200" indent="0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de-DE"/>
              <a:t>Text</a:t>
            </a:r>
            <a:endParaRPr lang="de-AT"/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A79FF43B-4C0C-490C-A922-92EDCDB0B40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2121625" y="3714722"/>
            <a:ext cx="4664102" cy="5356646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>
                <a:latin typeface="+mn-lt"/>
                <a:ea typeface="Roboto" panose="02000000000000000000" pitchFamily="2" charset="0"/>
              </a:defRPr>
            </a:lvl1pPr>
            <a:lvl2pPr marL="577800" indent="0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1263600" indent="0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949400" indent="0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2635200" indent="0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de-DE"/>
              <a:t>Text</a:t>
            </a:r>
            <a:endParaRPr lang="de-AT"/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134EC19B-2AA4-4DF0-9D4C-2CAD7EEF35A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689462" y="3716543"/>
            <a:ext cx="4664102" cy="5356646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2400">
                <a:latin typeface="+mn-lt"/>
                <a:ea typeface="Roboto" panose="02000000000000000000" pitchFamily="2" charset="0"/>
              </a:defRPr>
            </a:lvl1pPr>
            <a:lvl2pPr marL="577800" indent="0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1263600" indent="0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949400" indent="0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2635200" indent="0">
              <a:buNone/>
              <a:defRPr sz="24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de-DE"/>
              <a:t>Text</a:t>
            </a:r>
            <a:endParaRPr lang="de-AT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2345276-0C8C-ED4B-E5B3-4A761C89E991}"/>
              </a:ext>
            </a:extLst>
          </p:cNvPr>
          <p:cNvSpPr/>
          <p:nvPr userDrawn="1"/>
        </p:nvSpPr>
        <p:spPr>
          <a:xfrm rot="16200000">
            <a:off x="3533570" y="1295504"/>
            <a:ext cx="109670" cy="4715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T" sz="27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7B3F2E-3481-9214-4BAE-C5868F70FC4F}"/>
              </a:ext>
            </a:extLst>
          </p:cNvPr>
          <p:cNvSpPr/>
          <p:nvPr userDrawn="1"/>
        </p:nvSpPr>
        <p:spPr>
          <a:xfrm rot="16200000">
            <a:off x="8956544" y="1295989"/>
            <a:ext cx="108701" cy="47158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T" sz="27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8C0E567-3D49-758E-4CFE-54E09932AB03}"/>
              </a:ext>
            </a:extLst>
          </p:cNvPr>
          <p:cNvSpPr/>
          <p:nvPr userDrawn="1"/>
        </p:nvSpPr>
        <p:spPr>
          <a:xfrm rot="16200000">
            <a:off x="14400272" y="1295989"/>
            <a:ext cx="108701" cy="47158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T" sz="2700"/>
          </a:p>
        </p:txBody>
      </p:sp>
    </p:spTree>
    <p:extLst>
      <p:ext uri="{BB962C8B-B14F-4D97-AF65-F5344CB8AC3E}">
        <p14:creationId xmlns:p14="http://schemas.microsoft.com/office/powerpoint/2010/main" val="179381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x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C05B5AA5-12F9-23AA-3931-CE790438EF57}"/>
              </a:ext>
            </a:extLst>
          </p:cNvPr>
          <p:cNvSpPr/>
          <p:nvPr userDrawn="1"/>
        </p:nvSpPr>
        <p:spPr>
          <a:xfrm>
            <a:off x="5642960" y="3594145"/>
            <a:ext cx="3458178" cy="41651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546DB655-EDFC-F3D7-13A8-0083C2C034C8}"/>
              </a:ext>
            </a:extLst>
          </p:cNvPr>
          <p:cNvSpPr/>
          <p:nvPr userDrawn="1"/>
        </p:nvSpPr>
        <p:spPr>
          <a:xfrm>
            <a:off x="9343421" y="3594145"/>
            <a:ext cx="3458178" cy="41651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FB2BB20C-4101-9BF9-A986-D69426148C28}"/>
              </a:ext>
            </a:extLst>
          </p:cNvPr>
          <p:cNvSpPr/>
          <p:nvPr userDrawn="1"/>
        </p:nvSpPr>
        <p:spPr>
          <a:xfrm>
            <a:off x="13043882" y="3594145"/>
            <a:ext cx="3458178" cy="41651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27" name="Textplatzhalter 9">
            <a:extLst>
              <a:ext uri="{FF2B5EF4-FFF2-40B4-BE49-F238E27FC236}">
                <a16:creationId xmlns:a16="http://schemas.microsoft.com/office/drawing/2014/main" id="{C14CD287-5292-D2D8-6D29-39561263BD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42499" y="8026108"/>
            <a:ext cx="14559561" cy="112083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r>
              <a:rPr lang="de-DE"/>
              <a:t> et </a:t>
            </a:r>
            <a:r>
              <a:rPr lang="de-DE" err="1"/>
              <a:t>dolore</a:t>
            </a:r>
            <a:r>
              <a:rPr lang="de-DE"/>
              <a:t> magna </a:t>
            </a:r>
            <a:r>
              <a:rPr lang="de-DE" err="1"/>
              <a:t>aliquyam</a:t>
            </a:r>
            <a:r>
              <a:rPr lang="de-DE"/>
              <a:t> erat,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voluptua</a:t>
            </a:r>
            <a:r>
              <a:rPr lang="de-DE"/>
              <a:t>. At </a:t>
            </a:r>
            <a:r>
              <a:rPr lang="de-DE" err="1"/>
              <a:t>vero</a:t>
            </a:r>
            <a:r>
              <a:rPr lang="de-DE"/>
              <a:t> </a:t>
            </a:r>
            <a:r>
              <a:rPr lang="de-DE" err="1"/>
              <a:t>eos</a:t>
            </a:r>
            <a:r>
              <a:rPr lang="de-DE"/>
              <a:t> et </a:t>
            </a:r>
            <a:r>
              <a:rPr lang="de-DE" err="1"/>
              <a:t>accusam</a:t>
            </a:r>
            <a:r>
              <a:rPr lang="de-DE"/>
              <a:t> et </a:t>
            </a:r>
            <a:r>
              <a:rPr lang="de-DE" err="1"/>
              <a:t>justo</a:t>
            </a:r>
            <a:r>
              <a:rPr lang="de-DE"/>
              <a:t> </a:t>
            </a:r>
            <a:r>
              <a:rPr lang="de-DE" err="1"/>
              <a:t>duo</a:t>
            </a:r>
            <a:r>
              <a:rPr lang="de-DE"/>
              <a:t> </a:t>
            </a:r>
            <a:r>
              <a:rPr lang="de-DE" err="1"/>
              <a:t>dolores</a:t>
            </a:r>
            <a:r>
              <a:rPr lang="de-DE"/>
              <a:t> et </a:t>
            </a:r>
            <a:r>
              <a:rPr lang="de-DE" err="1"/>
              <a:t>ea</a:t>
            </a:r>
            <a:r>
              <a:rPr lang="de-DE"/>
              <a:t> </a:t>
            </a:r>
            <a:r>
              <a:rPr lang="de-DE" err="1"/>
              <a:t>rebum</a:t>
            </a:r>
            <a:r>
              <a:rPr lang="de-DE"/>
              <a:t>. Stet </a:t>
            </a:r>
            <a:r>
              <a:rPr lang="de-DE" err="1"/>
              <a:t>clita</a:t>
            </a:r>
            <a:r>
              <a:rPr lang="de-DE"/>
              <a:t> </a:t>
            </a:r>
            <a:r>
              <a:rPr lang="de-DE" err="1"/>
              <a:t>kasd</a:t>
            </a:r>
            <a:r>
              <a:rPr lang="de-DE"/>
              <a:t> </a:t>
            </a:r>
            <a:r>
              <a:rPr lang="de-DE" err="1"/>
              <a:t>gubergren</a:t>
            </a:r>
            <a:r>
              <a:rPr lang="de-DE"/>
              <a:t>, </a:t>
            </a:r>
            <a:r>
              <a:rPr lang="de-DE" err="1"/>
              <a:t>no</a:t>
            </a:r>
            <a:r>
              <a:rPr lang="de-DE"/>
              <a:t> </a:t>
            </a:r>
            <a:r>
              <a:rPr lang="de-DE" err="1"/>
              <a:t>sea</a:t>
            </a:r>
            <a:r>
              <a:rPr lang="de-DE"/>
              <a:t> </a:t>
            </a:r>
            <a:r>
              <a:rPr lang="de-DE" err="1"/>
              <a:t>takimata</a:t>
            </a:r>
            <a:r>
              <a:rPr lang="de-DE"/>
              <a:t> sanctus </a:t>
            </a:r>
            <a:r>
              <a:rPr lang="de-DE" err="1"/>
              <a:t>est</a:t>
            </a:r>
            <a:r>
              <a:rPr lang="de-DE"/>
              <a:t> </a:t>
            </a:r>
            <a:r>
              <a:rPr lang="de-DE" err="1"/>
              <a:t>Lorem</a:t>
            </a:r>
            <a:endParaRPr lang="de-DE"/>
          </a:p>
        </p:txBody>
      </p:sp>
      <p:sp>
        <p:nvSpPr>
          <p:cNvPr id="32" name="Textplatzhalter 9">
            <a:extLst>
              <a:ext uri="{FF2B5EF4-FFF2-40B4-BE49-F238E27FC236}">
                <a16:creationId xmlns:a16="http://schemas.microsoft.com/office/drawing/2014/main" id="{C6D27C6E-91F8-FF0E-5F56-B64B004A1E9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057339" y="5912961"/>
            <a:ext cx="2633217" cy="15843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75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endParaRPr lang="de-DE"/>
          </a:p>
        </p:txBody>
      </p:sp>
      <p:sp>
        <p:nvSpPr>
          <p:cNvPr id="33" name="Textplatzhalter 9">
            <a:extLst>
              <a:ext uri="{FF2B5EF4-FFF2-40B4-BE49-F238E27FC236}">
                <a16:creationId xmlns:a16="http://schemas.microsoft.com/office/drawing/2014/main" id="{1B17A602-5FDD-A636-DB33-31D24F232AC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57339" y="5193821"/>
            <a:ext cx="2633217" cy="5107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endParaRPr lang="de-DE"/>
          </a:p>
        </p:txBody>
      </p:sp>
      <p:sp>
        <p:nvSpPr>
          <p:cNvPr id="35" name="Textplatzhalter 9">
            <a:extLst>
              <a:ext uri="{FF2B5EF4-FFF2-40B4-BE49-F238E27FC236}">
                <a16:creationId xmlns:a16="http://schemas.microsoft.com/office/drawing/2014/main" id="{F486DE6A-A56F-3FCA-6DCE-86CA8868B8D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752261" y="5912961"/>
            <a:ext cx="2633217" cy="15843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75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endParaRPr lang="de-DE"/>
          </a:p>
        </p:txBody>
      </p:sp>
      <p:sp>
        <p:nvSpPr>
          <p:cNvPr id="36" name="Textplatzhalter 9">
            <a:extLst>
              <a:ext uri="{FF2B5EF4-FFF2-40B4-BE49-F238E27FC236}">
                <a16:creationId xmlns:a16="http://schemas.microsoft.com/office/drawing/2014/main" id="{70784487-400A-8DA2-9EFD-B1E326060DB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752261" y="5193821"/>
            <a:ext cx="2633217" cy="5107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endParaRPr lang="de-DE"/>
          </a:p>
        </p:txBody>
      </p:sp>
      <p:sp>
        <p:nvSpPr>
          <p:cNvPr id="38" name="Textplatzhalter 9">
            <a:extLst>
              <a:ext uri="{FF2B5EF4-FFF2-40B4-BE49-F238E27FC236}">
                <a16:creationId xmlns:a16="http://schemas.microsoft.com/office/drawing/2014/main" id="{D0D646A4-F58D-4EE1-3D1C-F5ABC764A29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3459920" y="5912961"/>
            <a:ext cx="2633217" cy="15843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75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endParaRPr lang="de-DE"/>
          </a:p>
        </p:txBody>
      </p:sp>
      <p:sp>
        <p:nvSpPr>
          <p:cNvPr id="39" name="Textplatzhalter 9">
            <a:extLst>
              <a:ext uri="{FF2B5EF4-FFF2-40B4-BE49-F238E27FC236}">
                <a16:creationId xmlns:a16="http://schemas.microsoft.com/office/drawing/2014/main" id="{24A593BB-83B1-0660-470D-6FF7A574B01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3459920" y="5193821"/>
            <a:ext cx="2633217" cy="5107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endParaRPr lang="de-DE"/>
          </a:p>
        </p:txBody>
      </p:sp>
      <p:sp>
        <p:nvSpPr>
          <p:cNvPr id="42" name="Textplatzhalter 9">
            <a:extLst>
              <a:ext uri="{FF2B5EF4-FFF2-40B4-BE49-F238E27FC236}">
                <a16:creationId xmlns:a16="http://schemas.microsoft.com/office/drawing/2014/main" id="{45D6F029-87B9-9150-F63F-3D9C22AD023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942499" y="2275207"/>
            <a:ext cx="14559561" cy="112083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r>
              <a:rPr lang="de-DE"/>
              <a:t> et </a:t>
            </a:r>
            <a:r>
              <a:rPr lang="de-DE" err="1"/>
              <a:t>dolore</a:t>
            </a:r>
            <a:r>
              <a:rPr lang="de-DE"/>
              <a:t> magna </a:t>
            </a:r>
            <a:r>
              <a:rPr lang="de-DE" err="1"/>
              <a:t>aliquyam</a:t>
            </a:r>
            <a:r>
              <a:rPr lang="de-DE"/>
              <a:t> erat,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voluptua</a:t>
            </a:r>
            <a:r>
              <a:rPr lang="de-DE"/>
              <a:t>. At </a:t>
            </a:r>
            <a:r>
              <a:rPr lang="de-DE" err="1"/>
              <a:t>vero</a:t>
            </a:r>
            <a:r>
              <a:rPr lang="de-DE"/>
              <a:t> </a:t>
            </a:r>
            <a:r>
              <a:rPr lang="de-DE" err="1"/>
              <a:t>eos</a:t>
            </a:r>
            <a:r>
              <a:rPr lang="de-DE"/>
              <a:t> et </a:t>
            </a:r>
            <a:r>
              <a:rPr lang="de-DE" err="1"/>
              <a:t>accusam</a:t>
            </a:r>
            <a:r>
              <a:rPr lang="de-DE"/>
              <a:t> et </a:t>
            </a:r>
            <a:r>
              <a:rPr lang="de-DE" err="1"/>
              <a:t>justo</a:t>
            </a:r>
            <a:r>
              <a:rPr lang="de-DE"/>
              <a:t> </a:t>
            </a:r>
            <a:r>
              <a:rPr lang="de-DE" err="1"/>
              <a:t>duo</a:t>
            </a:r>
            <a:r>
              <a:rPr lang="de-DE"/>
              <a:t> </a:t>
            </a:r>
            <a:r>
              <a:rPr lang="de-DE" err="1"/>
              <a:t>dolores</a:t>
            </a:r>
            <a:r>
              <a:rPr lang="de-DE"/>
              <a:t> et </a:t>
            </a:r>
            <a:r>
              <a:rPr lang="de-DE" err="1"/>
              <a:t>ea</a:t>
            </a:r>
            <a:r>
              <a:rPr lang="de-DE"/>
              <a:t> </a:t>
            </a:r>
            <a:r>
              <a:rPr lang="de-DE" err="1"/>
              <a:t>rebum</a:t>
            </a:r>
            <a:r>
              <a:rPr lang="de-DE"/>
              <a:t>. Stet </a:t>
            </a:r>
            <a:r>
              <a:rPr lang="de-DE" err="1"/>
              <a:t>clita</a:t>
            </a:r>
            <a:r>
              <a:rPr lang="de-DE"/>
              <a:t> </a:t>
            </a:r>
            <a:r>
              <a:rPr lang="de-DE" err="1"/>
              <a:t>kasd</a:t>
            </a:r>
            <a:r>
              <a:rPr lang="de-DE"/>
              <a:t> </a:t>
            </a:r>
            <a:r>
              <a:rPr lang="de-DE" err="1"/>
              <a:t>gubergren</a:t>
            </a:r>
            <a:r>
              <a:rPr lang="de-DE"/>
              <a:t>, </a:t>
            </a:r>
            <a:r>
              <a:rPr lang="de-DE" err="1"/>
              <a:t>no</a:t>
            </a:r>
            <a:r>
              <a:rPr lang="de-DE"/>
              <a:t> </a:t>
            </a:r>
            <a:r>
              <a:rPr lang="de-DE" err="1"/>
              <a:t>sea</a:t>
            </a:r>
            <a:r>
              <a:rPr lang="de-DE"/>
              <a:t> </a:t>
            </a:r>
            <a:r>
              <a:rPr lang="de-DE" err="1"/>
              <a:t>takimata</a:t>
            </a:r>
            <a:r>
              <a:rPr lang="de-DE"/>
              <a:t> sanctus </a:t>
            </a:r>
            <a:r>
              <a:rPr lang="de-DE" err="1"/>
              <a:t>est</a:t>
            </a:r>
            <a:r>
              <a:rPr lang="de-DE"/>
              <a:t> </a:t>
            </a:r>
            <a:r>
              <a:rPr lang="de-DE" err="1"/>
              <a:t>Lorem</a:t>
            </a:r>
            <a:endParaRPr lang="de-DE"/>
          </a:p>
        </p:txBody>
      </p:sp>
      <p:sp>
        <p:nvSpPr>
          <p:cNvPr id="43" name="Rectangle 7">
            <a:extLst>
              <a:ext uri="{FF2B5EF4-FFF2-40B4-BE49-F238E27FC236}">
                <a16:creationId xmlns:a16="http://schemas.microsoft.com/office/drawing/2014/main" id="{D99854DE-5E0D-55A6-C676-51A274E3FD96}"/>
              </a:ext>
            </a:extLst>
          </p:cNvPr>
          <p:cNvSpPr/>
          <p:nvPr userDrawn="1"/>
        </p:nvSpPr>
        <p:spPr>
          <a:xfrm>
            <a:off x="1942498" y="3622013"/>
            <a:ext cx="3458178" cy="41651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4" name="Textplatzhalter 9">
            <a:extLst>
              <a:ext uri="{FF2B5EF4-FFF2-40B4-BE49-F238E27FC236}">
                <a16:creationId xmlns:a16="http://schemas.microsoft.com/office/drawing/2014/main" id="{E6F54975-0092-1902-0365-1BC1A3BB0EF4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332487" y="5912961"/>
            <a:ext cx="2633217" cy="15843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75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endParaRPr lang="de-DE"/>
          </a:p>
        </p:txBody>
      </p:sp>
      <p:sp>
        <p:nvSpPr>
          <p:cNvPr id="45" name="Textplatzhalter 9">
            <a:extLst>
              <a:ext uri="{FF2B5EF4-FFF2-40B4-BE49-F238E27FC236}">
                <a16:creationId xmlns:a16="http://schemas.microsoft.com/office/drawing/2014/main" id="{16BAFE32-2F1D-9E78-EB5A-ED6114C15B2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332487" y="5193821"/>
            <a:ext cx="2633217" cy="5107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endParaRPr lang="de-DE"/>
          </a:p>
        </p:txBody>
      </p:sp>
      <p:sp>
        <p:nvSpPr>
          <p:cNvPr id="46" name="Bildplatzhalter 30">
            <a:extLst>
              <a:ext uri="{FF2B5EF4-FFF2-40B4-BE49-F238E27FC236}">
                <a16:creationId xmlns:a16="http://schemas.microsoft.com/office/drawing/2014/main" id="{AB23BAF1-845A-0827-9A1B-CB6E1DE25011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3131587" y="3848199"/>
            <a:ext cx="1080000" cy="10801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</a:lstStyle>
          <a:p>
            <a:r>
              <a:rPr lang="de-AT"/>
              <a:t>Icon</a:t>
            </a:r>
          </a:p>
        </p:txBody>
      </p:sp>
      <p:sp>
        <p:nvSpPr>
          <p:cNvPr id="56" name="Titel 1">
            <a:extLst>
              <a:ext uri="{FF2B5EF4-FFF2-40B4-BE49-F238E27FC236}">
                <a16:creationId xmlns:a16="http://schemas.microsoft.com/office/drawing/2014/main" id="{ED343C87-FDDB-434D-9A44-E89C45BB1F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7299" y="1217904"/>
            <a:ext cx="15526098" cy="82896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800" b="0" i="0" cap="none" spc="0" baseline="0">
                <a:latin typeface="+mj-lt"/>
              </a:defRPr>
            </a:lvl1pPr>
          </a:lstStyle>
          <a:p>
            <a:r>
              <a:rPr lang="de-AT" err="1"/>
              <a:t>Slidetitel</a:t>
            </a:r>
            <a:endParaRPr lang="de-AT"/>
          </a:p>
        </p:txBody>
      </p:sp>
      <p:sp>
        <p:nvSpPr>
          <p:cNvPr id="57" name="Bildplatzhalter 30">
            <a:extLst>
              <a:ext uri="{FF2B5EF4-FFF2-40B4-BE49-F238E27FC236}">
                <a16:creationId xmlns:a16="http://schemas.microsoft.com/office/drawing/2014/main" id="{6F4567DD-A12E-E38E-310A-12932915F544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6832049" y="3848199"/>
            <a:ext cx="1080000" cy="10801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</a:lstStyle>
          <a:p>
            <a:r>
              <a:rPr lang="de-AT"/>
              <a:t>Icon</a:t>
            </a:r>
          </a:p>
        </p:txBody>
      </p:sp>
      <p:sp>
        <p:nvSpPr>
          <p:cNvPr id="58" name="Bildplatzhalter 30">
            <a:extLst>
              <a:ext uri="{FF2B5EF4-FFF2-40B4-BE49-F238E27FC236}">
                <a16:creationId xmlns:a16="http://schemas.microsoft.com/office/drawing/2014/main" id="{5D95A2FF-B40A-731D-356A-732F86430316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10528869" y="3848199"/>
            <a:ext cx="1080000" cy="10801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</a:lstStyle>
          <a:p>
            <a:r>
              <a:rPr lang="de-AT"/>
              <a:t>Icon</a:t>
            </a:r>
          </a:p>
        </p:txBody>
      </p:sp>
      <p:sp>
        <p:nvSpPr>
          <p:cNvPr id="59" name="Bildplatzhalter 30">
            <a:extLst>
              <a:ext uri="{FF2B5EF4-FFF2-40B4-BE49-F238E27FC236}">
                <a16:creationId xmlns:a16="http://schemas.microsoft.com/office/drawing/2014/main" id="{284A62E0-8114-5B90-D320-721DD048232F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14232971" y="3848199"/>
            <a:ext cx="1080000" cy="10801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</a:lstStyle>
          <a:p>
            <a:r>
              <a:rPr lang="de-AT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851706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tex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3">
            <a:extLst>
              <a:ext uri="{FF2B5EF4-FFF2-40B4-BE49-F238E27FC236}">
                <a16:creationId xmlns:a16="http://schemas.microsoft.com/office/drawing/2014/main" id="{BEB49E5D-1C71-D986-CA36-22F50E640DFC}"/>
              </a:ext>
            </a:extLst>
          </p:cNvPr>
          <p:cNvSpPr>
            <a:spLocks/>
          </p:cNvSpPr>
          <p:nvPr userDrawn="1"/>
        </p:nvSpPr>
        <p:spPr>
          <a:xfrm>
            <a:off x="12675639" y="3660431"/>
            <a:ext cx="2837697" cy="2683121"/>
          </a:xfrm>
          <a:prstGeom prst="roundRect">
            <a:avLst>
              <a:gd name="adj" fmla="val 670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58" name="Rectangle 3">
            <a:extLst>
              <a:ext uri="{FF2B5EF4-FFF2-40B4-BE49-F238E27FC236}">
                <a16:creationId xmlns:a16="http://schemas.microsoft.com/office/drawing/2014/main" id="{4E6D8972-5D13-0341-4CC4-3BAC5BB479A1}"/>
              </a:ext>
            </a:extLst>
          </p:cNvPr>
          <p:cNvSpPr/>
          <p:nvPr userDrawn="1"/>
        </p:nvSpPr>
        <p:spPr>
          <a:xfrm>
            <a:off x="9366347" y="3660431"/>
            <a:ext cx="2837697" cy="2683121"/>
          </a:xfrm>
          <a:prstGeom prst="roundRect">
            <a:avLst>
              <a:gd name="adj" fmla="val 713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59" name="Rectangle 3">
            <a:extLst>
              <a:ext uri="{FF2B5EF4-FFF2-40B4-BE49-F238E27FC236}">
                <a16:creationId xmlns:a16="http://schemas.microsoft.com/office/drawing/2014/main" id="{263D0BAD-7CB0-0EB8-9001-F5CE8175226D}"/>
              </a:ext>
            </a:extLst>
          </p:cNvPr>
          <p:cNvSpPr>
            <a:spLocks/>
          </p:cNvSpPr>
          <p:nvPr userDrawn="1"/>
        </p:nvSpPr>
        <p:spPr>
          <a:xfrm>
            <a:off x="6083957" y="6492080"/>
            <a:ext cx="2837697" cy="2683121"/>
          </a:xfrm>
          <a:prstGeom prst="roundRect">
            <a:avLst>
              <a:gd name="adj" fmla="val 366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60" name="Rectangle 3">
            <a:extLst>
              <a:ext uri="{FF2B5EF4-FFF2-40B4-BE49-F238E27FC236}">
                <a16:creationId xmlns:a16="http://schemas.microsoft.com/office/drawing/2014/main" id="{BF895136-6087-6BA5-2B8B-DBC040B48DDC}"/>
              </a:ext>
            </a:extLst>
          </p:cNvPr>
          <p:cNvSpPr/>
          <p:nvPr userDrawn="1"/>
        </p:nvSpPr>
        <p:spPr>
          <a:xfrm>
            <a:off x="2774664" y="6492080"/>
            <a:ext cx="2837697" cy="2683121"/>
          </a:xfrm>
          <a:prstGeom prst="roundRect">
            <a:avLst>
              <a:gd name="adj" fmla="val 583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61" name="Rectangle 3">
            <a:extLst>
              <a:ext uri="{FF2B5EF4-FFF2-40B4-BE49-F238E27FC236}">
                <a16:creationId xmlns:a16="http://schemas.microsoft.com/office/drawing/2014/main" id="{EBDDED3B-D264-E691-767C-1208C64668CF}"/>
              </a:ext>
            </a:extLst>
          </p:cNvPr>
          <p:cNvSpPr>
            <a:spLocks/>
          </p:cNvSpPr>
          <p:nvPr userDrawn="1"/>
        </p:nvSpPr>
        <p:spPr>
          <a:xfrm>
            <a:off x="12675639" y="6492080"/>
            <a:ext cx="2837697" cy="2683121"/>
          </a:xfrm>
          <a:prstGeom prst="roundRect">
            <a:avLst>
              <a:gd name="adj" fmla="val 5402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62" name="Rectangle 3">
            <a:extLst>
              <a:ext uri="{FF2B5EF4-FFF2-40B4-BE49-F238E27FC236}">
                <a16:creationId xmlns:a16="http://schemas.microsoft.com/office/drawing/2014/main" id="{C8575258-75A4-F068-C162-CDC14A8AAC65}"/>
              </a:ext>
            </a:extLst>
          </p:cNvPr>
          <p:cNvSpPr/>
          <p:nvPr userDrawn="1"/>
        </p:nvSpPr>
        <p:spPr>
          <a:xfrm>
            <a:off x="9366347" y="6492080"/>
            <a:ext cx="2837697" cy="2683121"/>
          </a:xfrm>
          <a:prstGeom prst="roundRect">
            <a:avLst>
              <a:gd name="adj" fmla="val 800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id="{8D2ED06A-552F-11EA-4B90-B64122F8DC0F}"/>
              </a:ext>
            </a:extLst>
          </p:cNvPr>
          <p:cNvSpPr>
            <a:spLocks/>
          </p:cNvSpPr>
          <p:nvPr userDrawn="1"/>
        </p:nvSpPr>
        <p:spPr>
          <a:xfrm>
            <a:off x="6083957" y="3660431"/>
            <a:ext cx="2837697" cy="2683121"/>
          </a:xfrm>
          <a:prstGeom prst="roundRect">
            <a:avLst>
              <a:gd name="adj" fmla="val 670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52" name="Rectangle 3">
            <a:extLst>
              <a:ext uri="{FF2B5EF4-FFF2-40B4-BE49-F238E27FC236}">
                <a16:creationId xmlns:a16="http://schemas.microsoft.com/office/drawing/2014/main" id="{B0A37428-972A-6798-3491-409F0DC26A97}"/>
              </a:ext>
            </a:extLst>
          </p:cNvPr>
          <p:cNvSpPr/>
          <p:nvPr userDrawn="1"/>
        </p:nvSpPr>
        <p:spPr>
          <a:xfrm>
            <a:off x="2774664" y="3660431"/>
            <a:ext cx="2837697" cy="2683121"/>
          </a:xfrm>
          <a:prstGeom prst="roundRect">
            <a:avLst>
              <a:gd name="adj" fmla="val 713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EDA7F13B-E46A-0581-01B4-083754E9FE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28252" y="911780"/>
            <a:ext cx="16031496" cy="8788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rgbClr val="333333"/>
                </a:solidFill>
                <a:latin typeface="Maipo Sans SemiBold Italic" panose="00000500000000000000" pitchFamily="50" charset="0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endParaRPr lang="de-DE"/>
          </a:p>
        </p:txBody>
      </p:sp>
      <p:sp>
        <p:nvSpPr>
          <p:cNvPr id="34" name="Textplatzhalter 9">
            <a:extLst>
              <a:ext uri="{FF2B5EF4-FFF2-40B4-BE49-F238E27FC236}">
                <a16:creationId xmlns:a16="http://schemas.microsoft.com/office/drawing/2014/main" id="{3C9CDB0A-07F8-48B0-D134-81C2E51FBC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69165" y="2190314"/>
            <a:ext cx="12554339" cy="102303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r>
              <a:rPr lang="de-DE"/>
              <a:t> et </a:t>
            </a:r>
            <a:r>
              <a:rPr lang="de-DE" err="1"/>
              <a:t>dolore</a:t>
            </a:r>
            <a:r>
              <a:rPr lang="de-DE"/>
              <a:t> magna </a:t>
            </a:r>
            <a:r>
              <a:rPr lang="de-DE" err="1"/>
              <a:t>aliquyam</a:t>
            </a:r>
            <a:r>
              <a:rPr lang="de-DE"/>
              <a:t> erat,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voluptua</a:t>
            </a:r>
            <a:r>
              <a:rPr lang="de-DE"/>
              <a:t>. At </a:t>
            </a:r>
            <a:r>
              <a:rPr lang="de-DE" err="1"/>
              <a:t>vero</a:t>
            </a:r>
            <a:endParaRPr lang="de-DE"/>
          </a:p>
        </p:txBody>
      </p:sp>
      <p:sp>
        <p:nvSpPr>
          <p:cNvPr id="36" name="Textplatzhalter 9">
            <a:extLst>
              <a:ext uri="{FF2B5EF4-FFF2-40B4-BE49-F238E27FC236}">
                <a16:creationId xmlns:a16="http://schemas.microsoft.com/office/drawing/2014/main" id="{F4A30CB6-43D9-D106-BB24-80B04C2893E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69164" y="4548188"/>
            <a:ext cx="2633217" cy="15843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75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endParaRPr lang="de-DE"/>
          </a:p>
        </p:txBody>
      </p:sp>
      <p:sp>
        <p:nvSpPr>
          <p:cNvPr id="37" name="Textplatzhalter 9">
            <a:extLst>
              <a:ext uri="{FF2B5EF4-FFF2-40B4-BE49-F238E27FC236}">
                <a16:creationId xmlns:a16="http://schemas.microsoft.com/office/drawing/2014/main" id="{EE3AF942-AC59-144C-AC19-003C6D81380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869164" y="3829048"/>
            <a:ext cx="2633217" cy="5107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 b="1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endParaRPr lang="de-DE"/>
          </a:p>
        </p:txBody>
      </p:sp>
      <p:sp>
        <p:nvSpPr>
          <p:cNvPr id="38" name="Textplatzhalter 9">
            <a:extLst>
              <a:ext uri="{FF2B5EF4-FFF2-40B4-BE49-F238E27FC236}">
                <a16:creationId xmlns:a16="http://schemas.microsoft.com/office/drawing/2014/main" id="{97B083A6-1B02-242E-54D6-FDAF78D5F2D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186197" y="4548188"/>
            <a:ext cx="2633217" cy="15843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75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endParaRPr lang="de-DE"/>
          </a:p>
        </p:txBody>
      </p:sp>
      <p:sp>
        <p:nvSpPr>
          <p:cNvPr id="39" name="Textplatzhalter 9">
            <a:extLst>
              <a:ext uri="{FF2B5EF4-FFF2-40B4-BE49-F238E27FC236}">
                <a16:creationId xmlns:a16="http://schemas.microsoft.com/office/drawing/2014/main" id="{0F08724B-FE57-16E1-100F-6FDD7F73ABB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186197" y="3829048"/>
            <a:ext cx="2633217" cy="5107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 b="1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endParaRPr lang="de-DE"/>
          </a:p>
        </p:txBody>
      </p:sp>
      <p:sp>
        <p:nvSpPr>
          <p:cNvPr id="40" name="Textplatzhalter 9">
            <a:extLst>
              <a:ext uri="{FF2B5EF4-FFF2-40B4-BE49-F238E27FC236}">
                <a16:creationId xmlns:a16="http://schemas.microsoft.com/office/drawing/2014/main" id="{BE4BD250-2A8F-17CE-3D11-E5A5638B5DF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468590" y="4548188"/>
            <a:ext cx="2633217" cy="15843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75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endParaRPr lang="de-DE"/>
          </a:p>
        </p:txBody>
      </p:sp>
      <p:sp>
        <p:nvSpPr>
          <p:cNvPr id="41" name="Textplatzhalter 9">
            <a:extLst>
              <a:ext uri="{FF2B5EF4-FFF2-40B4-BE49-F238E27FC236}">
                <a16:creationId xmlns:a16="http://schemas.microsoft.com/office/drawing/2014/main" id="{82866DA6-ACFB-CB88-41A4-29E23ED1F60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468590" y="3829048"/>
            <a:ext cx="2633217" cy="5107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 b="1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endParaRPr lang="de-DE"/>
          </a:p>
        </p:txBody>
      </p:sp>
      <p:sp>
        <p:nvSpPr>
          <p:cNvPr id="42" name="Textplatzhalter 9">
            <a:extLst>
              <a:ext uri="{FF2B5EF4-FFF2-40B4-BE49-F238E27FC236}">
                <a16:creationId xmlns:a16="http://schemas.microsoft.com/office/drawing/2014/main" id="{7E0BD0DB-20B1-7EB5-4542-A226D67F8A4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2785622" y="4548188"/>
            <a:ext cx="2633217" cy="15843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75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endParaRPr lang="de-DE"/>
          </a:p>
        </p:txBody>
      </p:sp>
      <p:sp>
        <p:nvSpPr>
          <p:cNvPr id="43" name="Textplatzhalter 9">
            <a:extLst>
              <a:ext uri="{FF2B5EF4-FFF2-40B4-BE49-F238E27FC236}">
                <a16:creationId xmlns:a16="http://schemas.microsoft.com/office/drawing/2014/main" id="{31EBDE82-DF0F-2F17-DF71-A00F3725A5F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785622" y="3829048"/>
            <a:ext cx="2633217" cy="5107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 b="1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endParaRPr lang="de-DE"/>
          </a:p>
        </p:txBody>
      </p:sp>
      <p:sp>
        <p:nvSpPr>
          <p:cNvPr id="44" name="Textplatzhalter 9">
            <a:extLst>
              <a:ext uri="{FF2B5EF4-FFF2-40B4-BE49-F238E27FC236}">
                <a16:creationId xmlns:a16="http://schemas.microsoft.com/office/drawing/2014/main" id="{074059A1-89D9-6672-AAFF-413ACB77610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869164" y="7395817"/>
            <a:ext cx="2633217" cy="15843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75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endParaRPr lang="de-DE"/>
          </a:p>
        </p:txBody>
      </p:sp>
      <p:sp>
        <p:nvSpPr>
          <p:cNvPr id="45" name="Textplatzhalter 9">
            <a:extLst>
              <a:ext uri="{FF2B5EF4-FFF2-40B4-BE49-F238E27FC236}">
                <a16:creationId xmlns:a16="http://schemas.microsoft.com/office/drawing/2014/main" id="{228BD104-F591-ECB4-7D01-2A4356DE188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69164" y="6676677"/>
            <a:ext cx="2633217" cy="5107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 b="1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endParaRPr lang="de-DE"/>
          </a:p>
        </p:txBody>
      </p:sp>
      <p:sp>
        <p:nvSpPr>
          <p:cNvPr id="46" name="Textplatzhalter 9">
            <a:extLst>
              <a:ext uri="{FF2B5EF4-FFF2-40B4-BE49-F238E27FC236}">
                <a16:creationId xmlns:a16="http://schemas.microsoft.com/office/drawing/2014/main" id="{0F68D347-9411-7C9F-9022-824DE85F94E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86197" y="7395817"/>
            <a:ext cx="2633217" cy="15843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75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endParaRPr lang="de-DE"/>
          </a:p>
        </p:txBody>
      </p:sp>
      <p:sp>
        <p:nvSpPr>
          <p:cNvPr id="47" name="Textplatzhalter 9">
            <a:extLst>
              <a:ext uri="{FF2B5EF4-FFF2-40B4-BE49-F238E27FC236}">
                <a16:creationId xmlns:a16="http://schemas.microsoft.com/office/drawing/2014/main" id="{7829C0F8-4059-E406-E629-1488C6C6E51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186197" y="6676677"/>
            <a:ext cx="2633217" cy="5107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 b="1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endParaRPr lang="de-DE"/>
          </a:p>
        </p:txBody>
      </p:sp>
      <p:sp>
        <p:nvSpPr>
          <p:cNvPr id="48" name="Textplatzhalter 9">
            <a:extLst>
              <a:ext uri="{FF2B5EF4-FFF2-40B4-BE49-F238E27FC236}">
                <a16:creationId xmlns:a16="http://schemas.microsoft.com/office/drawing/2014/main" id="{671B14F1-19FC-25C9-B03C-5028BB3ED5C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468590" y="7395817"/>
            <a:ext cx="2633217" cy="15843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75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endParaRPr lang="de-DE"/>
          </a:p>
        </p:txBody>
      </p:sp>
      <p:sp>
        <p:nvSpPr>
          <p:cNvPr id="49" name="Textplatzhalter 9">
            <a:extLst>
              <a:ext uri="{FF2B5EF4-FFF2-40B4-BE49-F238E27FC236}">
                <a16:creationId xmlns:a16="http://schemas.microsoft.com/office/drawing/2014/main" id="{0153099C-6238-E6E1-BD14-2AEEC2FA1F2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468590" y="6676677"/>
            <a:ext cx="2633217" cy="5107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 b="1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endParaRPr lang="de-DE"/>
          </a:p>
        </p:txBody>
      </p:sp>
      <p:sp>
        <p:nvSpPr>
          <p:cNvPr id="50" name="Textplatzhalter 9">
            <a:extLst>
              <a:ext uri="{FF2B5EF4-FFF2-40B4-BE49-F238E27FC236}">
                <a16:creationId xmlns:a16="http://schemas.microsoft.com/office/drawing/2014/main" id="{515D20A8-4753-426D-886D-EFAFF326834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2785622" y="7395817"/>
            <a:ext cx="2633217" cy="15843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75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endParaRPr lang="de-DE"/>
          </a:p>
        </p:txBody>
      </p:sp>
      <p:sp>
        <p:nvSpPr>
          <p:cNvPr id="51" name="Textplatzhalter 9">
            <a:extLst>
              <a:ext uri="{FF2B5EF4-FFF2-40B4-BE49-F238E27FC236}">
                <a16:creationId xmlns:a16="http://schemas.microsoft.com/office/drawing/2014/main" id="{81BB7DB3-0F04-5F35-2031-A6C6F21A961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2785622" y="6676677"/>
            <a:ext cx="2633217" cy="5107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 b="1">
                <a:solidFill>
                  <a:srgbClr val="333333"/>
                </a:solidFill>
                <a:latin typeface="+mj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2996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_gros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0000" y="540001"/>
            <a:ext cx="15773400" cy="1080000"/>
          </a:xfrm>
        </p:spPr>
        <p:txBody>
          <a:bodyPr lIns="90000" anchor="t" anchorCtr="0">
            <a:normAutofit/>
          </a:bodyPr>
          <a:lstStyle>
            <a:lvl1pPr>
              <a:lnSpc>
                <a:spcPts val="3900"/>
              </a:lnSpc>
              <a:defRPr sz="4500">
                <a:solidFill>
                  <a:schemeClr val="tx1"/>
                </a:solidFill>
                <a:latin typeface="Gilroy Heavy" pitchFamily="2" charset="77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2983D-F33A-B94F-8825-5B373AABCFFE}" type="datetimeFigureOut">
              <a:rPr lang="de-DE" smtClean="0"/>
              <a:t>06.03.2026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058E5-2816-714F-B297-DC658F949CD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76FBE22-11AC-BE71-7682-96764F6DBD1A}"/>
              </a:ext>
            </a:extLst>
          </p:cNvPr>
          <p:cNvSpPr/>
          <p:nvPr userDrawn="1"/>
        </p:nvSpPr>
        <p:spPr>
          <a:xfrm>
            <a:off x="-1" y="9748588"/>
            <a:ext cx="9144001" cy="54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FE1059B-CB85-CB29-7E98-1777BFA9FE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00" y="9756000"/>
            <a:ext cx="7772400" cy="244708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EA3FCC7F-AAC3-C85B-E808-5D32A3F40DEA}"/>
              </a:ext>
            </a:extLst>
          </p:cNvPr>
          <p:cNvSpPr/>
          <p:nvPr userDrawn="1"/>
        </p:nvSpPr>
        <p:spPr>
          <a:xfrm>
            <a:off x="994828" y="2228547"/>
            <a:ext cx="16307999" cy="720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C5FC4F22-764A-9010-0A25-201D5B2779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0113" y="2122488"/>
            <a:ext cx="16307999" cy="7200900"/>
          </a:xfrm>
          <a:solidFill>
            <a:schemeClr val="tx2"/>
          </a:solidFill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95421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und Ic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Рисунок 9">
            <a:extLst>
              <a:ext uri="{FF2B5EF4-FFF2-40B4-BE49-F238E27FC236}">
                <a16:creationId xmlns:a16="http://schemas.microsoft.com/office/drawing/2014/main" id="{3ED643AB-6619-003C-4783-CB2F17138F9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6985592" cy="102885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de-DE"/>
              <a:t>Bild durch Klicken auf Symbol hinzufügen</a:t>
            </a:r>
            <a:endParaRPr lang="de-AT"/>
          </a:p>
        </p:txBody>
      </p:sp>
      <p:sp>
        <p:nvSpPr>
          <p:cNvPr id="20" name="Овал 2">
            <a:extLst>
              <a:ext uri="{FF2B5EF4-FFF2-40B4-BE49-F238E27FC236}">
                <a16:creationId xmlns:a16="http://schemas.microsoft.com/office/drawing/2014/main" id="{C9E5A22A-6971-4470-711C-4B99E5C94A24}"/>
              </a:ext>
            </a:extLst>
          </p:cNvPr>
          <p:cNvSpPr/>
          <p:nvPr userDrawn="1"/>
        </p:nvSpPr>
        <p:spPr>
          <a:xfrm>
            <a:off x="14428292" y="1471248"/>
            <a:ext cx="1217453" cy="1217640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00"/>
          </a:p>
        </p:txBody>
      </p:sp>
      <p:sp>
        <p:nvSpPr>
          <p:cNvPr id="21" name="Овал 3">
            <a:extLst>
              <a:ext uri="{FF2B5EF4-FFF2-40B4-BE49-F238E27FC236}">
                <a16:creationId xmlns:a16="http://schemas.microsoft.com/office/drawing/2014/main" id="{37FFFCA2-7138-A0F2-9753-C0A9F6808144}"/>
              </a:ext>
            </a:extLst>
          </p:cNvPr>
          <p:cNvSpPr/>
          <p:nvPr userDrawn="1"/>
        </p:nvSpPr>
        <p:spPr>
          <a:xfrm>
            <a:off x="9627847" y="1471248"/>
            <a:ext cx="1217453" cy="1217640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00"/>
          </a:p>
        </p:txBody>
      </p:sp>
      <p:sp>
        <p:nvSpPr>
          <p:cNvPr id="24" name="Овал 6">
            <a:extLst>
              <a:ext uri="{FF2B5EF4-FFF2-40B4-BE49-F238E27FC236}">
                <a16:creationId xmlns:a16="http://schemas.microsoft.com/office/drawing/2014/main" id="{7BE39F27-C089-E989-B088-1FE2E81C129B}"/>
              </a:ext>
            </a:extLst>
          </p:cNvPr>
          <p:cNvSpPr/>
          <p:nvPr userDrawn="1"/>
        </p:nvSpPr>
        <p:spPr>
          <a:xfrm>
            <a:off x="9627847" y="5467859"/>
            <a:ext cx="1217453" cy="1217640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00"/>
          </a:p>
        </p:txBody>
      </p:sp>
      <p:sp>
        <p:nvSpPr>
          <p:cNvPr id="26" name="Овал 8">
            <a:extLst>
              <a:ext uri="{FF2B5EF4-FFF2-40B4-BE49-F238E27FC236}">
                <a16:creationId xmlns:a16="http://schemas.microsoft.com/office/drawing/2014/main" id="{C26B4956-9CFC-AC04-3B48-B35D7D1644FE}"/>
              </a:ext>
            </a:extLst>
          </p:cNvPr>
          <p:cNvSpPr/>
          <p:nvPr userDrawn="1"/>
        </p:nvSpPr>
        <p:spPr>
          <a:xfrm>
            <a:off x="14428292" y="5472352"/>
            <a:ext cx="1217453" cy="1217640"/>
          </a:xfrm>
          <a:prstGeom prst="ellipse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00"/>
          </a:p>
        </p:txBody>
      </p:sp>
      <p:sp>
        <p:nvSpPr>
          <p:cNvPr id="38" name="Textplatzhalter 4">
            <a:extLst>
              <a:ext uri="{FF2B5EF4-FFF2-40B4-BE49-F238E27FC236}">
                <a16:creationId xmlns:a16="http://schemas.microsoft.com/office/drawing/2014/main" id="{74140825-E84E-BBDC-A110-B5859FCBD2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43395" y="3532218"/>
            <a:ext cx="4153506" cy="13325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2100">
                <a:latin typeface="+mn-lt"/>
                <a:ea typeface="Roboto Light" panose="02000000000000000000" pitchFamily="2" charset="0"/>
              </a:defRPr>
            </a:lvl1pPr>
            <a:lvl2pPr marL="577800" indent="0">
              <a:buNone/>
              <a:defRPr sz="3600"/>
            </a:lvl2pPr>
            <a:lvl3pPr marL="1263600" indent="0">
              <a:buNone/>
              <a:defRPr sz="3600"/>
            </a:lvl3pPr>
            <a:lvl4pPr marL="1949400" indent="0">
              <a:buNone/>
              <a:defRPr sz="3600"/>
            </a:lvl4pPr>
            <a:lvl5pPr marL="2635200" indent="0">
              <a:buNone/>
              <a:defRPr sz="3600"/>
            </a:lvl5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endParaRPr lang="de-AT"/>
          </a:p>
        </p:txBody>
      </p:sp>
      <p:sp>
        <p:nvSpPr>
          <p:cNvPr id="39" name="Textplatzhalter 4">
            <a:extLst>
              <a:ext uri="{FF2B5EF4-FFF2-40B4-BE49-F238E27FC236}">
                <a16:creationId xmlns:a16="http://schemas.microsoft.com/office/drawing/2014/main" id="{BF795CB2-9107-8229-CD09-96C64C81C45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43395" y="2821597"/>
            <a:ext cx="4153506" cy="6047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2400" b="1">
                <a:latin typeface="+mn-lt"/>
                <a:ea typeface="Roboto Light" panose="02000000000000000000" pitchFamily="2" charset="0"/>
              </a:defRPr>
            </a:lvl1pPr>
            <a:lvl2pPr marL="577800" indent="0">
              <a:buNone/>
              <a:defRPr sz="3600"/>
            </a:lvl2pPr>
            <a:lvl3pPr marL="1263600" indent="0">
              <a:buNone/>
              <a:defRPr sz="3600"/>
            </a:lvl3pPr>
            <a:lvl4pPr marL="1949400" indent="0">
              <a:buNone/>
              <a:defRPr sz="3600"/>
            </a:lvl4pPr>
            <a:lvl5pPr marL="2635200" indent="0">
              <a:buNone/>
              <a:defRPr sz="3600"/>
            </a:lvl5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endParaRPr lang="de-AT"/>
          </a:p>
        </p:txBody>
      </p:sp>
      <p:sp>
        <p:nvSpPr>
          <p:cNvPr id="40" name="Textplatzhalter 4">
            <a:extLst>
              <a:ext uri="{FF2B5EF4-FFF2-40B4-BE49-F238E27FC236}">
                <a16:creationId xmlns:a16="http://schemas.microsoft.com/office/drawing/2014/main" id="{98958D19-E3E5-E0AF-5F6C-D48596B25D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970715" y="3534048"/>
            <a:ext cx="4153506" cy="13325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2100">
                <a:latin typeface="+mn-lt"/>
                <a:ea typeface="Roboto Light" panose="02000000000000000000" pitchFamily="2" charset="0"/>
              </a:defRPr>
            </a:lvl1pPr>
            <a:lvl2pPr marL="577800" indent="0">
              <a:buNone/>
              <a:defRPr sz="3600"/>
            </a:lvl2pPr>
            <a:lvl3pPr marL="1263600" indent="0">
              <a:buNone/>
              <a:defRPr sz="3600"/>
            </a:lvl3pPr>
            <a:lvl4pPr marL="1949400" indent="0">
              <a:buNone/>
              <a:defRPr sz="3600"/>
            </a:lvl4pPr>
            <a:lvl5pPr marL="2635200" indent="0">
              <a:buNone/>
              <a:defRPr sz="3600"/>
            </a:lvl5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endParaRPr lang="de-AT"/>
          </a:p>
        </p:txBody>
      </p:sp>
      <p:sp>
        <p:nvSpPr>
          <p:cNvPr id="41" name="Textplatzhalter 4">
            <a:extLst>
              <a:ext uri="{FF2B5EF4-FFF2-40B4-BE49-F238E27FC236}">
                <a16:creationId xmlns:a16="http://schemas.microsoft.com/office/drawing/2014/main" id="{B8C867A3-9602-F0F3-38D8-7B94F2FDA6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970715" y="2823427"/>
            <a:ext cx="4153506" cy="6047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2400" b="1">
                <a:latin typeface="+mn-lt"/>
                <a:ea typeface="Roboto Light" panose="02000000000000000000" pitchFamily="2" charset="0"/>
              </a:defRPr>
            </a:lvl1pPr>
            <a:lvl2pPr marL="577800" indent="0">
              <a:buNone/>
              <a:defRPr sz="3600"/>
            </a:lvl2pPr>
            <a:lvl3pPr marL="1263600" indent="0">
              <a:buNone/>
              <a:defRPr sz="3600"/>
            </a:lvl3pPr>
            <a:lvl4pPr marL="1949400" indent="0">
              <a:buNone/>
              <a:defRPr sz="3600"/>
            </a:lvl4pPr>
            <a:lvl5pPr marL="2635200" indent="0">
              <a:buNone/>
              <a:defRPr sz="3600"/>
            </a:lvl5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endParaRPr lang="de-AT"/>
          </a:p>
        </p:txBody>
      </p:sp>
      <p:sp>
        <p:nvSpPr>
          <p:cNvPr id="42" name="Textplatzhalter 4">
            <a:extLst>
              <a:ext uri="{FF2B5EF4-FFF2-40B4-BE49-F238E27FC236}">
                <a16:creationId xmlns:a16="http://schemas.microsoft.com/office/drawing/2014/main" id="{BC343C75-83D5-3B88-54EB-63320C31B9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43395" y="7551668"/>
            <a:ext cx="4153506" cy="13325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2100">
                <a:latin typeface="+mn-lt"/>
                <a:ea typeface="Roboto Light" panose="02000000000000000000" pitchFamily="2" charset="0"/>
              </a:defRPr>
            </a:lvl1pPr>
            <a:lvl2pPr marL="577800" indent="0">
              <a:buNone/>
              <a:defRPr sz="3600"/>
            </a:lvl2pPr>
            <a:lvl3pPr marL="1263600" indent="0">
              <a:buNone/>
              <a:defRPr sz="3600"/>
            </a:lvl3pPr>
            <a:lvl4pPr marL="1949400" indent="0">
              <a:buNone/>
              <a:defRPr sz="3600"/>
            </a:lvl4pPr>
            <a:lvl5pPr marL="2635200" indent="0">
              <a:buNone/>
              <a:defRPr sz="3600"/>
            </a:lvl5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endParaRPr lang="de-AT"/>
          </a:p>
        </p:txBody>
      </p:sp>
      <p:sp>
        <p:nvSpPr>
          <p:cNvPr id="43" name="Textplatzhalter 4">
            <a:extLst>
              <a:ext uri="{FF2B5EF4-FFF2-40B4-BE49-F238E27FC236}">
                <a16:creationId xmlns:a16="http://schemas.microsoft.com/office/drawing/2014/main" id="{9221FA9B-E822-9E81-AE1E-6F27CE5D146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43395" y="6841048"/>
            <a:ext cx="4153506" cy="6047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2400" b="1">
                <a:latin typeface="+mn-lt"/>
                <a:ea typeface="Roboto Light" panose="02000000000000000000" pitchFamily="2" charset="0"/>
              </a:defRPr>
            </a:lvl1pPr>
            <a:lvl2pPr marL="577800" indent="0">
              <a:buNone/>
              <a:defRPr sz="3600"/>
            </a:lvl2pPr>
            <a:lvl3pPr marL="1263600" indent="0">
              <a:buNone/>
              <a:defRPr sz="3600"/>
            </a:lvl3pPr>
            <a:lvl4pPr marL="1949400" indent="0">
              <a:buNone/>
              <a:defRPr sz="3600"/>
            </a:lvl4pPr>
            <a:lvl5pPr marL="2635200" indent="0">
              <a:buNone/>
              <a:defRPr sz="3600"/>
            </a:lvl5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endParaRPr lang="de-AT"/>
          </a:p>
        </p:txBody>
      </p:sp>
      <p:sp>
        <p:nvSpPr>
          <p:cNvPr id="44" name="Textplatzhalter 4">
            <a:extLst>
              <a:ext uri="{FF2B5EF4-FFF2-40B4-BE49-F238E27FC236}">
                <a16:creationId xmlns:a16="http://schemas.microsoft.com/office/drawing/2014/main" id="{376934CE-8C6D-AA15-776E-E2FE073064E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70715" y="7553499"/>
            <a:ext cx="4153506" cy="13325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2100">
                <a:latin typeface="+mn-lt"/>
                <a:ea typeface="Roboto Light" panose="02000000000000000000" pitchFamily="2" charset="0"/>
              </a:defRPr>
            </a:lvl1pPr>
            <a:lvl2pPr marL="577800" indent="0">
              <a:buNone/>
              <a:defRPr sz="3600"/>
            </a:lvl2pPr>
            <a:lvl3pPr marL="1263600" indent="0">
              <a:buNone/>
              <a:defRPr sz="3600"/>
            </a:lvl3pPr>
            <a:lvl4pPr marL="1949400" indent="0">
              <a:buNone/>
              <a:defRPr sz="3600"/>
            </a:lvl4pPr>
            <a:lvl5pPr marL="2635200" indent="0">
              <a:buNone/>
              <a:defRPr sz="3600"/>
            </a:lvl5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endParaRPr lang="de-AT"/>
          </a:p>
        </p:txBody>
      </p:sp>
      <p:sp>
        <p:nvSpPr>
          <p:cNvPr id="45" name="Textplatzhalter 4">
            <a:extLst>
              <a:ext uri="{FF2B5EF4-FFF2-40B4-BE49-F238E27FC236}">
                <a16:creationId xmlns:a16="http://schemas.microsoft.com/office/drawing/2014/main" id="{71D94769-1142-2E9D-B326-58F0418ACA0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70715" y="6842878"/>
            <a:ext cx="4153506" cy="60478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None/>
              <a:defRPr sz="2400" b="1">
                <a:latin typeface="+mn-lt"/>
                <a:ea typeface="Roboto Light" panose="02000000000000000000" pitchFamily="2" charset="0"/>
              </a:defRPr>
            </a:lvl1pPr>
            <a:lvl2pPr marL="577800" indent="0">
              <a:buNone/>
              <a:defRPr sz="3600"/>
            </a:lvl2pPr>
            <a:lvl3pPr marL="1263600" indent="0">
              <a:buNone/>
              <a:defRPr sz="3600"/>
            </a:lvl3pPr>
            <a:lvl4pPr marL="1949400" indent="0">
              <a:buNone/>
              <a:defRPr sz="3600"/>
            </a:lvl4pPr>
            <a:lvl5pPr marL="2635200" indent="0">
              <a:buNone/>
              <a:defRPr sz="3600"/>
            </a:lvl5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endParaRPr lang="de-AT"/>
          </a:p>
        </p:txBody>
      </p:sp>
      <p:sp>
        <p:nvSpPr>
          <p:cNvPr id="47" name="Bildplatzhalter 46">
            <a:extLst>
              <a:ext uri="{FF2B5EF4-FFF2-40B4-BE49-F238E27FC236}">
                <a16:creationId xmlns:a16="http://schemas.microsoft.com/office/drawing/2014/main" id="{3F4699CC-3511-5B22-01A7-2459DFBE3E3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766050" y="1646956"/>
            <a:ext cx="940593" cy="9407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>
                <a:latin typeface="+mj-lt"/>
              </a:defRPr>
            </a:lvl1pPr>
          </a:lstStyle>
          <a:p>
            <a:r>
              <a:rPr lang="de-DE"/>
              <a:t>Bild durch Klicken auf Symbol hinzufügen</a:t>
            </a:r>
            <a:endParaRPr lang="de-AT"/>
          </a:p>
        </p:txBody>
      </p:sp>
      <p:sp>
        <p:nvSpPr>
          <p:cNvPr id="48" name="Bildplatzhalter 46">
            <a:extLst>
              <a:ext uri="{FF2B5EF4-FFF2-40B4-BE49-F238E27FC236}">
                <a16:creationId xmlns:a16="http://schemas.microsoft.com/office/drawing/2014/main" id="{0C86271E-FDE1-D8C4-85B3-D2989FFF071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4566721" y="1646956"/>
            <a:ext cx="940593" cy="940740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+mj-lt"/>
              </a:defRPr>
            </a:lvl1pPr>
          </a:lstStyle>
          <a:p>
            <a:r>
              <a:rPr lang="de-DE"/>
              <a:t>Bild durch Klicken auf Symbol hinzufügen</a:t>
            </a:r>
            <a:endParaRPr lang="de-AT"/>
          </a:p>
        </p:txBody>
      </p:sp>
      <p:sp>
        <p:nvSpPr>
          <p:cNvPr id="49" name="Bildplatzhalter 46">
            <a:extLst>
              <a:ext uri="{FF2B5EF4-FFF2-40B4-BE49-F238E27FC236}">
                <a16:creationId xmlns:a16="http://schemas.microsoft.com/office/drawing/2014/main" id="{D5001F67-DA85-E1D7-6F14-34DE7E044CD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766050" y="5580416"/>
            <a:ext cx="940593" cy="940740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+mj-lt"/>
              </a:defRPr>
            </a:lvl1pPr>
          </a:lstStyle>
          <a:p>
            <a:r>
              <a:rPr lang="de-DE"/>
              <a:t>Bild durch Klicken auf Symbol hinzufügen</a:t>
            </a:r>
            <a:endParaRPr lang="de-AT"/>
          </a:p>
        </p:txBody>
      </p:sp>
      <p:sp>
        <p:nvSpPr>
          <p:cNvPr id="50" name="Bildplatzhalter 46">
            <a:extLst>
              <a:ext uri="{FF2B5EF4-FFF2-40B4-BE49-F238E27FC236}">
                <a16:creationId xmlns:a16="http://schemas.microsoft.com/office/drawing/2014/main" id="{59EB6E87-03D4-E305-C1B8-358D2572730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4566721" y="5580416"/>
            <a:ext cx="940593" cy="940740"/>
          </a:xfrm>
          <a:prstGeom prst="rect">
            <a:avLst/>
          </a:prstGeom>
        </p:spPr>
        <p:txBody>
          <a:bodyPr/>
          <a:lstStyle>
            <a:lvl1pPr>
              <a:defRPr sz="1050">
                <a:latin typeface="+mj-lt"/>
              </a:defRPr>
            </a:lvl1pPr>
          </a:lstStyle>
          <a:p>
            <a:r>
              <a:rPr lang="de-DE"/>
              <a:t>Bild durch Klicken auf Symbol hinzufügen</a:t>
            </a:r>
            <a:endParaRPr lang="de-AT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D464CF1-A54E-5250-713A-D77B9614C592}"/>
              </a:ext>
            </a:extLst>
          </p:cNvPr>
          <p:cNvSpPr/>
          <p:nvPr userDrawn="1"/>
        </p:nvSpPr>
        <p:spPr>
          <a:xfrm>
            <a:off x="6832354" y="0"/>
            <a:ext cx="256478" cy="10288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T" sz="2700"/>
          </a:p>
        </p:txBody>
      </p:sp>
    </p:spTree>
    <p:extLst>
      <p:ext uri="{BB962C8B-B14F-4D97-AF65-F5344CB8AC3E}">
        <p14:creationId xmlns:p14="http://schemas.microsoft.com/office/powerpoint/2010/main" val="2373502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l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6B49D34-D78C-4007-B73D-4370D7F8C89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57299" y="3835596"/>
            <a:ext cx="4671411" cy="5030558"/>
          </a:xfrm>
          <a:prstGeom prst="rect">
            <a:avLst/>
          </a:prstGeom>
        </p:spPr>
        <p:txBody>
          <a:bodyPr/>
          <a:lstStyle/>
          <a:p>
            <a:r>
              <a:rPr lang="de-DE"/>
              <a:t>Bild durch Klicken auf Symbol hinzufügen</a:t>
            </a:r>
            <a:endParaRPr lang="de-AT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74C495D-239B-0A41-3237-B04798413A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7299" y="1068004"/>
            <a:ext cx="15526098" cy="82896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800" b="0" i="0" cap="none" spc="0" baseline="0">
                <a:latin typeface="+mj-lt"/>
              </a:defRPr>
            </a:lvl1pPr>
          </a:lstStyle>
          <a:p>
            <a:r>
              <a:rPr lang="de-AT"/>
              <a:t>Lorem </a:t>
            </a:r>
            <a:r>
              <a:rPr lang="de-AT" err="1"/>
              <a:t>ipsum</a:t>
            </a:r>
            <a:endParaRPr lang="de-AT"/>
          </a:p>
        </p:txBody>
      </p:sp>
      <p:sp>
        <p:nvSpPr>
          <p:cNvPr id="5" name="Bildplatzhalter 2">
            <a:extLst>
              <a:ext uri="{FF2B5EF4-FFF2-40B4-BE49-F238E27FC236}">
                <a16:creationId xmlns:a16="http://schemas.microsoft.com/office/drawing/2014/main" id="{FF142F2C-2937-30EE-9074-1F5E37CA750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111986" y="3835596"/>
            <a:ext cx="4671411" cy="5030558"/>
          </a:xfrm>
          <a:prstGeom prst="rect">
            <a:avLst/>
          </a:prstGeom>
        </p:spPr>
        <p:txBody>
          <a:bodyPr/>
          <a:lstStyle/>
          <a:p>
            <a:r>
              <a:rPr lang="de-DE"/>
              <a:t>Bild durch Klicken auf Symbol hinzufügen</a:t>
            </a:r>
            <a:endParaRPr lang="de-AT"/>
          </a:p>
        </p:txBody>
      </p:sp>
      <p:sp>
        <p:nvSpPr>
          <p:cNvPr id="6" name="Bildplatzhalter 2">
            <a:extLst>
              <a:ext uri="{FF2B5EF4-FFF2-40B4-BE49-F238E27FC236}">
                <a16:creationId xmlns:a16="http://schemas.microsoft.com/office/drawing/2014/main" id="{4A0B1E8D-0ABC-78D8-30AB-20DB814AE2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84642" y="3835596"/>
            <a:ext cx="4671411" cy="5030558"/>
          </a:xfrm>
          <a:prstGeom prst="rect">
            <a:avLst/>
          </a:prstGeom>
        </p:spPr>
        <p:txBody>
          <a:bodyPr/>
          <a:lstStyle/>
          <a:p>
            <a:r>
              <a:rPr lang="de-DE"/>
              <a:t>Bild durch Klicken auf Symbol hinzufügen</a:t>
            </a:r>
            <a:endParaRPr lang="de-AT"/>
          </a:p>
        </p:txBody>
      </p:sp>
      <p:sp>
        <p:nvSpPr>
          <p:cNvPr id="7" name="Textplatzhalter 9">
            <a:extLst>
              <a:ext uri="{FF2B5EF4-FFF2-40B4-BE49-F238E27FC236}">
                <a16:creationId xmlns:a16="http://schemas.microsoft.com/office/drawing/2014/main" id="{0A5D9EE0-58E6-1F2A-E1FE-6997B986F84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942499" y="2275207"/>
            <a:ext cx="14559561" cy="112083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r>
              <a:rPr lang="de-DE"/>
              <a:t> et </a:t>
            </a:r>
            <a:r>
              <a:rPr lang="de-DE" err="1"/>
              <a:t>dolore</a:t>
            </a:r>
            <a:r>
              <a:rPr lang="de-DE"/>
              <a:t> magna </a:t>
            </a:r>
            <a:r>
              <a:rPr lang="de-DE" err="1"/>
              <a:t>aliquyam</a:t>
            </a:r>
            <a:r>
              <a:rPr lang="de-DE"/>
              <a:t> erat,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voluptua</a:t>
            </a:r>
            <a:r>
              <a:rPr lang="de-DE"/>
              <a:t>. At </a:t>
            </a:r>
            <a:r>
              <a:rPr lang="de-DE" err="1"/>
              <a:t>vero</a:t>
            </a:r>
            <a:r>
              <a:rPr lang="de-DE"/>
              <a:t> </a:t>
            </a:r>
            <a:r>
              <a:rPr lang="de-DE" err="1"/>
              <a:t>eos</a:t>
            </a:r>
            <a:r>
              <a:rPr lang="de-DE"/>
              <a:t> et </a:t>
            </a:r>
            <a:r>
              <a:rPr lang="de-DE" err="1"/>
              <a:t>accusam</a:t>
            </a:r>
            <a:r>
              <a:rPr lang="de-DE"/>
              <a:t> et </a:t>
            </a:r>
            <a:r>
              <a:rPr lang="de-DE" err="1"/>
              <a:t>justo</a:t>
            </a:r>
            <a:r>
              <a:rPr lang="de-DE"/>
              <a:t> </a:t>
            </a:r>
            <a:r>
              <a:rPr lang="de-DE" err="1"/>
              <a:t>duo</a:t>
            </a:r>
            <a:r>
              <a:rPr lang="de-DE"/>
              <a:t> </a:t>
            </a:r>
            <a:r>
              <a:rPr lang="de-DE" err="1"/>
              <a:t>dolores</a:t>
            </a:r>
            <a:r>
              <a:rPr lang="de-DE"/>
              <a:t> et </a:t>
            </a:r>
            <a:r>
              <a:rPr lang="de-DE" err="1"/>
              <a:t>ea</a:t>
            </a:r>
            <a:r>
              <a:rPr lang="de-DE"/>
              <a:t> </a:t>
            </a:r>
            <a:r>
              <a:rPr lang="de-DE" err="1"/>
              <a:t>rebum</a:t>
            </a:r>
            <a:r>
              <a:rPr lang="de-DE"/>
              <a:t>. Stet </a:t>
            </a:r>
            <a:r>
              <a:rPr lang="de-DE" err="1"/>
              <a:t>clita</a:t>
            </a:r>
            <a:r>
              <a:rPr lang="de-DE"/>
              <a:t> </a:t>
            </a:r>
            <a:r>
              <a:rPr lang="de-DE" err="1"/>
              <a:t>kasd</a:t>
            </a:r>
            <a:r>
              <a:rPr lang="de-DE"/>
              <a:t> </a:t>
            </a:r>
            <a:r>
              <a:rPr lang="de-DE" err="1"/>
              <a:t>gubergren</a:t>
            </a:r>
            <a:r>
              <a:rPr lang="de-DE"/>
              <a:t>, </a:t>
            </a:r>
            <a:r>
              <a:rPr lang="de-DE" err="1"/>
              <a:t>no</a:t>
            </a:r>
            <a:r>
              <a:rPr lang="de-DE"/>
              <a:t> </a:t>
            </a:r>
            <a:r>
              <a:rPr lang="de-DE" err="1"/>
              <a:t>sea</a:t>
            </a:r>
            <a:r>
              <a:rPr lang="de-DE"/>
              <a:t> </a:t>
            </a:r>
            <a:r>
              <a:rPr lang="de-DE" err="1"/>
              <a:t>takimata</a:t>
            </a:r>
            <a:r>
              <a:rPr lang="de-DE"/>
              <a:t> sanctus </a:t>
            </a:r>
            <a:r>
              <a:rPr lang="de-DE" err="1"/>
              <a:t>est</a:t>
            </a:r>
            <a:r>
              <a:rPr lang="de-DE"/>
              <a:t> </a:t>
            </a:r>
            <a:r>
              <a:rPr lang="de-DE" err="1"/>
              <a:t>Lorem</a:t>
            </a:r>
            <a:endParaRPr lang="de-DE"/>
          </a:p>
        </p:txBody>
      </p:sp>
      <p:cxnSp>
        <p:nvCxnSpPr>
          <p:cNvPr id="8" name="Straight Connector 3">
            <a:extLst>
              <a:ext uri="{FF2B5EF4-FFF2-40B4-BE49-F238E27FC236}">
                <a16:creationId xmlns:a16="http://schemas.microsoft.com/office/drawing/2014/main" id="{F8BE2805-C6BF-E6D0-DD9A-8714F9CF635E}"/>
              </a:ext>
            </a:extLst>
          </p:cNvPr>
          <p:cNvCxnSpPr/>
          <p:nvPr userDrawn="1"/>
        </p:nvCxnSpPr>
        <p:spPr>
          <a:xfrm>
            <a:off x="8440366" y="2027845"/>
            <a:ext cx="1062038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514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ollbil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A8EFC64-0922-4774-BB6E-E92291B4444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8288000" cy="10288588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/>
              <a:t>Bild </a:t>
            </a:r>
            <a:r>
              <a:rPr lang="en-US" err="1"/>
              <a:t>einfügen</a:t>
            </a:r>
            <a:endParaRPr lang="de-A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F8450B-805F-4D69-90A3-26C021FAF2F2}"/>
              </a:ext>
            </a:extLst>
          </p:cNvPr>
          <p:cNvSpPr txBox="1">
            <a:spLocks/>
          </p:cNvSpPr>
          <p:nvPr userDrawn="1"/>
        </p:nvSpPr>
        <p:spPr>
          <a:xfrm>
            <a:off x="1435358" y="9427597"/>
            <a:ext cx="1460336" cy="2696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DD1DEB-CAFE-9E49-ABD2-DF0E6AD83018}" type="slidenum">
              <a:rPr lang="de-DE" sz="2400" b="1" smtClean="0">
                <a:latin typeface="Oswald Bold" panose="02000803000000000000" pitchFamily="2" charset="0"/>
                <a:ea typeface="Roboto" panose="02000000000000000000" pitchFamily="2" charset="0"/>
              </a:rPr>
              <a:pPr marL="0" marR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en-US" sz="1800" b="1">
              <a:latin typeface="Oswald Bold" panose="02000803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BCB6C4C6-0027-4FAA-8E5B-DFC2BC170894}"/>
              </a:ext>
            </a:extLst>
          </p:cNvPr>
          <p:cNvSpPr txBox="1">
            <a:spLocks/>
          </p:cNvSpPr>
          <p:nvPr userDrawn="1"/>
        </p:nvSpPr>
        <p:spPr>
          <a:xfrm>
            <a:off x="12578573" y="9288533"/>
            <a:ext cx="4274070" cy="547772"/>
          </a:xfrm>
          <a:prstGeom prst="rect">
            <a:avLst/>
          </a:prstGeom>
        </p:spPr>
        <p:txBody>
          <a:bodyPr vert="horz" lIns="137160" tIns="68580" rIns="137160" bIns="6858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896C078-EDFD-5B4F-A064-C1FFAE95EF37}" type="datetime4">
              <a:rPr lang="en-US" sz="2400" b="0" smtClean="0">
                <a:solidFill>
                  <a:schemeClr val="bg1"/>
                </a:solidFill>
                <a:latin typeface="Oswald Bold" panose="02000803000000000000" pitchFamily="2" charset="0"/>
                <a:ea typeface="Roboto" panose="02000000000000000000" pitchFamily="2" charset="0"/>
              </a:rPr>
              <a:pPr algn="r"/>
              <a:t>March 6, 2026</a:t>
            </a:fld>
            <a:endParaRPr lang="en-US" sz="2700" b="0">
              <a:solidFill>
                <a:schemeClr val="bg1"/>
              </a:solidFill>
              <a:latin typeface="Oswald Bold" panose="02000803000000000000" pitchFamily="2" charset="0"/>
              <a:ea typeface="Roboto" panose="02000000000000000000" pitchFamily="2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9ACEDA9-09D9-4A5A-BA11-F64CBF6504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39682" y="9169315"/>
            <a:ext cx="748665" cy="729347"/>
          </a:xfrm>
          <a:prstGeom prst="rect">
            <a:avLst/>
          </a:prstGeom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1D667644-22FC-4116-8AFE-4BAE129BC3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7299" y="1559906"/>
            <a:ext cx="11890664" cy="103386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6000" b="0" i="0" cap="none" spc="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de-AT"/>
              <a:t>Enter Your Text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22C8D11-4417-937D-6811-60B522CE798D}"/>
              </a:ext>
            </a:extLst>
          </p:cNvPr>
          <p:cNvSpPr/>
          <p:nvPr userDrawn="1"/>
        </p:nvSpPr>
        <p:spPr>
          <a:xfrm rot="16200000">
            <a:off x="9043470" y="1044059"/>
            <a:ext cx="201054" cy="1828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T" sz="2700"/>
          </a:p>
        </p:txBody>
      </p:sp>
    </p:spTree>
    <p:extLst>
      <p:ext uri="{BB962C8B-B14F-4D97-AF65-F5344CB8AC3E}">
        <p14:creationId xmlns:p14="http://schemas.microsoft.com/office/powerpoint/2010/main" val="40081859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>
            <a:extLst>
              <a:ext uri="{FF2B5EF4-FFF2-40B4-BE49-F238E27FC236}">
                <a16:creationId xmlns:a16="http://schemas.microsoft.com/office/drawing/2014/main" id="{471728C8-61B2-4907-A017-761F2B78D8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1650" y="1006755"/>
            <a:ext cx="15526098" cy="82896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800" b="0" i="0" cap="none" spc="0" baseline="0">
                <a:latin typeface="+mj-lt"/>
              </a:defRPr>
            </a:lvl1pPr>
          </a:lstStyle>
          <a:p>
            <a:r>
              <a:rPr lang="de-AT"/>
              <a:t>Unser Team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9E8D353D-B534-55DA-A979-D4C97F23E2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28851" y="3835532"/>
            <a:ext cx="4264820" cy="4265478"/>
          </a:xfrm>
          <a:prstGeom prst="rect">
            <a:avLst/>
          </a:prstGeom>
        </p:spPr>
      </p:sp>
      <p:sp>
        <p:nvSpPr>
          <p:cNvPr id="16" name="Picture Placeholder 6">
            <a:extLst>
              <a:ext uri="{FF2B5EF4-FFF2-40B4-BE49-F238E27FC236}">
                <a16:creationId xmlns:a16="http://schemas.microsoft.com/office/drawing/2014/main" id="{BDB763AA-C924-4AB1-9376-4AC0C48D04E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22292" y="3835530"/>
            <a:ext cx="4264820" cy="4265478"/>
          </a:xfrm>
          <a:prstGeom prst="rect">
            <a:avLst/>
          </a:prstGeom>
        </p:spPr>
      </p: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E895C0A9-E1BC-DE78-95FE-A840652EEA4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615734" y="3835529"/>
            <a:ext cx="4264820" cy="4265478"/>
          </a:xfrm>
          <a:prstGeom prst="rect">
            <a:avLst/>
          </a:prstGeom>
        </p:spPr>
      </p:sp>
      <p:sp>
        <p:nvSpPr>
          <p:cNvPr id="25" name="Textplatzhalter 9">
            <a:extLst>
              <a:ext uri="{FF2B5EF4-FFF2-40B4-BE49-F238E27FC236}">
                <a16:creationId xmlns:a16="http://schemas.microsoft.com/office/drawing/2014/main" id="{0212DC1A-91DF-145E-43BE-11BB0087529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942499" y="2275207"/>
            <a:ext cx="14559561" cy="112083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 err="1"/>
              <a:t>Lorem</a:t>
            </a:r>
            <a:r>
              <a:rPr lang="de-DE"/>
              <a:t> </a:t>
            </a:r>
            <a:r>
              <a:rPr lang="de-DE" err="1"/>
              <a:t>ipsum</a:t>
            </a:r>
            <a:r>
              <a:rPr lang="de-DE"/>
              <a:t> </a:t>
            </a:r>
            <a:r>
              <a:rPr lang="de-DE" err="1"/>
              <a:t>dolor</a:t>
            </a:r>
            <a:r>
              <a:rPr lang="de-DE"/>
              <a:t> </a:t>
            </a:r>
            <a:r>
              <a:rPr lang="de-DE" err="1"/>
              <a:t>sit</a:t>
            </a:r>
            <a:r>
              <a:rPr lang="de-DE"/>
              <a:t> </a:t>
            </a:r>
            <a:r>
              <a:rPr lang="de-DE" err="1"/>
              <a:t>amet</a:t>
            </a:r>
            <a:r>
              <a:rPr lang="de-DE"/>
              <a:t>, </a:t>
            </a:r>
            <a:r>
              <a:rPr lang="de-DE" err="1"/>
              <a:t>consetetur</a:t>
            </a:r>
            <a:r>
              <a:rPr lang="de-DE"/>
              <a:t> </a:t>
            </a:r>
            <a:r>
              <a:rPr lang="de-DE" err="1"/>
              <a:t>sadipscing</a:t>
            </a:r>
            <a:r>
              <a:rPr lang="de-DE"/>
              <a:t> </a:t>
            </a:r>
            <a:r>
              <a:rPr lang="de-DE" err="1"/>
              <a:t>elitr</a:t>
            </a:r>
            <a:r>
              <a:rPr lang="de-DE"/>
              <a:t>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nonumy</a:t>
            </a:r>
            <a:r>
              <a:rPr lang="de-DE"/>
              <a:t> </a:t>
            </a:r>
            <a:r>
              <a:rPr lang="de-DE" err="1"/>
              <a:t>eirmod</a:t>
            </a:r>
            <a:r>
              <a:rPr lang="de-DE"/>
              <a:t> </a:t>
            </a:r>
            <a:r>
              <a:rPr lang="de-DE" err="1"/>
              <a:t>tempor</a:t>
            </a:r>
            <a:r>
              <a:rPr lang="de-DE"/>
              <a:t> </a:t>
            </a:r>
            <a:r>
              <a:rPr lang="de-DE" err="1"/>
              <a:t>invidunt</a:t>
            </a:r>
            <a:r>
              <a:rPr lang="de-DE"/>
              <a:t> </a:t>
            </a:r>
            <a:r>
              <a:rPr lang="de-DE" err="1"/>
              <a:t>ut</a:t>
            </a:r>
            <a:r>
              <a:rPr lang="de-DE"/>
              <a:t> </a:t>
            </a:r>
            <a:r>
              <a:rPr lang="de-DE" err="1"/>
              <a:t>labore</a:t>
            </a:r>
            <a:r>
              <a:rPr lang="de-DE"/>
              <a:t> et </a:t>
            </a:r>
            <a:r>
              <a:rPr lang="de-DE" err="1"/>
              <a:t>dolore</a:t>
            </a:r>
            <a:r>
              <a:rPr lang="de-DE"/>
              <a:t> magna </a:t>
            </a:r>
            <a:r>
              <a:rPr lang="de-DE" err="1"/>
              <a:t>aliquyam</a:t>
            </a:r>
            <a:r>
              <a:rPr lang="de-DE"/>
              <a:t> erat, sed </a:t>
            </a:r>
            <a:r>
              <a:rPr lang="de-DE" err="1"/>
              <a:t>diam</a:t>
            </a:r>
            <a:r>
              <a:rPr lang="de-DE"/>
              <a:t> </a:t>
            </a:r>
            <a:r>
              <a:rPr lang="de-DE" err="1"/>
              <a:t>voluptua</a:t>
            </a:r>
            <a:r>
              <a:rPr lang="de-DE"/>
              <a:t>. At </a:t>
            </a:r>
            <a:r>
              <a:rPr lang="de-DE" err="1"/>
              <a:t>vero</a:t>
            </a:r>
            <a:r>
              <a:rPr lang="de-DE"/>
              <a:t> </a:t>
            </a:r>
            <a:r>
              <a:rPr lang="de-DE" err="1"/>
              <a:t>eos</a:t>
            </a:r>
            <a:r>
              <a:rPr lang="de-DE"/>
              <a:t> et </a:t>
            </a:r>
            <a:r>
              <a:rPr lang="de-DE" err="1"/>
              <a:t>accusam</a:t>
            </a:r>
            <a:r>
              <a:rPr lang="de-DE"/>
              <a:t> et </a:t>
            </a:r>
            <a:r>
              <a:rPr lang="de-DE" err="1"/>
              <a:t>justo</a:t>
            </a:r>
            <a:r>
              <a:rPr lang="de-DE"/>
              <a:t> </a:t>
            </a:r>
            <a:r>
              <a:rPr lang="de-DE" err="1"/>
              <a:t>duo</a:t>
            </a:r>
            <a:r>
              <a:rPr lang="de-DE"/>
              <a:t> </a:t>
            </a:r>
            <a:r>
              <a:rPr lang="de-DE" err="1"/>
              <a:t>dolores</a:t>
            </a:r>
            <a:r>
              <a:rPr lang="de-DE"/>
              <a:t> et </a:t>
            </a:r>
            <a:r>
              <a:rPr lang="de-DE" err="1"/>
              <a:t>ea</a:t>
            </a:r>
            <a:r>
              <a:rPr lang="de-DE"/>
              <a:t> </a:t>
            </a:r>
            <a:r>
              <a:rPr lang="de-DE" err="1"/>
              <a:t>rebum</a:t>
            </a:r>
            <a:r>
              <a:rPr lang="de-DE"/>
              <a:t>. Stet </a:t>
            </a:r>
            <a:r>
              <a:rPr lang="de-DE" err="1"/>
              <a:t>clita</a:t>
            </a:r>
            <a:r>
              <a:rPr lang="de-DE"/>
              <a:t> </a:t>
            </a:r>
            <a:r>
              <a:rPr lang="de-DE" err="1"/>
              <a:t>kasd</a:t>
            </a:r>
            <a:r>
              <a:rPr lang="de-DE"/>
              <a:t> </a:t>
            </a:r>
            <a:r>
              <a:rPr lang="de-DE" err="1"/>
              <a:t>gubergren</a:t>
            </a:r>
            <a:r>
              <a:rPr lang="de-DE"/>
              <a:t>, </a:t>
            </a:r>
            <a:r>
              <a:rPr lang="de-DE" err="1"/>
              <a:t>no</a:t>
            </a:r>
            <a:r>
              <a:rPr lang="de-DE"/>
              <a:t> </a:t>
            </a:r>
            <a:r>
              <a:rPr lang="de-DE" err="1"/>
              <a:t>sea</a:t>
            </a:r>
            <a:r>
              <a:rPr lang="de-DE"/>
              <a:t> </a:t>
            </a:r>
            <a:r>
              <a:rPr lang="de-DE" err="1"/>
              <a:t>takimata</a:t>
            </a:r>
            <a:r>
              <a:rPr lang="de-DE"/>
              <a:t> sanctus </a:t>
            </a:r>
            <a:r>
              <a:rPr lang="de-DE" err="1"/>
              <a:t>est</a:t>
            </a:r>
            <a:r>
              <a:rPr lang="de-DE"/>
              <a:t> </a:t>
            </a:r>
            <a:r>
              <a:rPr lang="de-DE" err="1"/>
              <a:t>Lorem</a:t>
            </a:r>
            <a:endParaRPr lang="de-DE"/>
          </a:p>
        </p:txBody>
      </p:sp>
      <p:sp>
        <p:nvSpPr>
          <p:cNvPr id="28" name="Textplatzhalter 9">
            <a:extLst>
              <a:ext uri="{FF2B5EF4-FFF2-40B4-BE49-F238E27FC236}">
                <a16:creationId xmlns:a16="http://schemas.microsoft.com/office/drawing/2014/main" id="{A34293F5-97A2-7CA0-507D-6751497AB69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228849" y="8101010"/>
            <a:ext cx="4264820" cy="43947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 b="1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/>
              <a:t>Max Mustermann</a:t>
            </a:r>
          </a:p>
        </p:txBody>
      </p:sp>
      <p:sp>
        <p:nvSpPr>
          <p:cNvPr id="29" name="Textplatzhalter 9">
            <a:extLst>
              <a:ext uri="{FF2B5EF4-FFF2-40B4-BE49-F238E27FC236}">
                <a16:creationId xmlns:a16="http://schemas.microsoft.com/office/drawing/2014/main" id="{00272F4D-CF6D-A738-E51D-FB6B65E5FDE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228849" y="8620852"/>
            <a:ext cx="4264820" cy="33216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50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/>
              <a:t>Jobtitel</a:t>
            </a:r>
          </a:p>
        </p:txBody>
      </p:sp>
      <p:sp>
        <p:nvSpPr>
          <p:cNvPr id="30" name="Textplatzhalter 9">
            <a:extLst>
              <a:ext uri="{FF2B5EF4-FFF2-40B4-BE49-F238E27FC236}">
                <a16:creationId xmlns:a16="http://schemas.microsoft.com/office/drawing/2014/main" id="{D5088F75-3915-310D-3015-B34ED259D02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922291" y="8101010"/>
            <a:ext cx="4264820" cy="43947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 b="1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/>
              <a:t>Max Mustermann</a:t>
            </a:r>
          </a:p>
        </p:txBody>
      </p:sp>
      <p:sp>
        <p:nvSpPr>
          <p:cNvPr id="31" name="Textplatzhalter 9">
            <a:extLst>
              <a:ext uri="{FF2B5EF4-FFF2-40B4-BE49-F238E27FC236}">
                <a16:creationId xmlns:a16="http://schemas.microsoft.com/office/drawing/2014/main" id="{46CC9CC7-19AD-67A3-67CE-24B5AFC0985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922291" y="8620852"/>
            <a:ext cx="4264820" cy="33216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50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/>
              <a:t>Jobtitel</a:t>
            </a:r>
          </a:p>
        </p:txBody>
      </p:sp>
      <p:sp>
        <p:nvSpPr>
          <p:cNvPr id="32" name="Textplatzhalter 9">
            <a:extLst>
              <a:ext uri="{FF2B5EF4-FFF2-40B4-BE49-F238E27FC236}">
                <a16:creationId xmlns:a16="http://schemas.microsoft.com/office/drawing/2014/main" id="{540DEF59-33F4-DC2C-D96B-4B0724FB3FC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1615734" y="8101010"/>
            <a:ext cx="4264820" cy="43947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 b="1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/>
              <a:t>Max Mustermann</a:t>
            </a:r>
          </a:p>
        </p:txBody>
      </p:sp>
      <p:sp>
        <p:nvSpPr>
          <p:cNvPr id="33" name="Textplatzhalter 9">
            <a:extLst>
              <a:ext uri="{FF2B5EF4-FFF2-40B4-BE49-F238E27FC236}">
                <a16:creationId xmlns:a16="http://schemas.microsoft.com/office/drawing/2014/main" id="{F0EEE5AC-DB99-E9F2-40D2-A64C67C78F5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1615734" y="8620852"/>
            <a:ext cx="4264820" cy="33216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50">
                <a:solidFill>
                  <a:srgbClr val="333333"/>
                </a:solidFill>
                <a:latin typeface="+mn-lt"/>
              </a:defRPr>
            </a:lvl1pPr>
          </a:lstStyle>
          <a:p>
            <a:pPr lvl="0"/>
            <a:r>
              <a:rPr lang="de-DE"/>
              <a:t>Jobtitel</a:t>
            </a:r>
          </a:p>
        </p:txBody>
      </p:sp>
      <p:cxnSp>
        <p:nvCxnSpPr>
          <p:cNvPr id="2" name="Straight Connector 3">
            <a:extLst>
              <a:ext uri="{FF2B5EF4-FFF2-40B4-BE49-F238E27FC236}">
                <a16:creationId xmlns:a16="http://schemas.microsoft.com/office/drawing/2014/main" id="{229C236F-AE98-4C2E-EC2A-24F3FD230494}"/>
              </a:ext>
            </a:extLst>
          </p:cNvPr>
          <p:cNvCxnSpPr/>
          <p:nvPr userDrawn="1"/>
        </p:nvCxnSpPr>
        <p:spPr>
          <a:xfrm>
            <a:off x="8440366" y="2027845"/>
            <a:ext cx="1062038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fik 2">
            <a:extLst>
              <a:ext uri="{FF2B5EF4-FFF2-40B4-BE49-F238E27FC236}">
                <a16:creationId xmlns:a16="http://schemas.microsoft.com/office/drawing/2014/main" id="{978A63E8-637A-D45C-5429-626F642E62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83544" y="696931"/>
            <a:ext cx="2597763" cy="446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76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m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7768AEED-D2D6-41CC-B7E5-6C4F050CC3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658208" y="3257556"/>
            <a:ext cx="4114800" cy="41154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AT"/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CA8BFE9A-461C-4C7F-B64F-2687F29954F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57298" y="3257556"/>
            <a:ext cx="4114800" cy="41154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AT"/>
          </a:p>
        </p:txBody>
      </p:sp>
      <p:sp>
        <p:nvSpPr>
          <p:cNvPr id="9" name="Bildplatzhalter 6">
            <a:extLst>
              <a:ext uri="{FF2B5EF4-FFF2-40B4-BE49-F238E27FC236}">
                <a16:creationId xmlns:a16="http://schemas.microsoft.com/office/drawing/2014/main" id="{0D4B97A2-A38A-4A01-80BB-FE29B347020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57753" y="3267083"/>
            <a:ext cx="4114800" cy="41154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AT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A5BFCA4E-0B72-46B9-9BC4-F58ABC4D548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57299" y="7494237"/>
            <a:ext cx="4114802" cy="5954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3000" spc="0">
                <a:latin typeface="+mj-lt"/>
              </a:defRPr>
            </a:lvl1pPr>
            <a:lvl2pPr marL="577800" indent="0">
              <a:buNone/>
              <a:defRPr spc="450">
                <a:latin typeface="Oswald Bold" panose="02000803000000000000" pitchFamily="2" charset="0"/>
              </a:defRPr>
            </a:lvl2pPr>
            <a:lvl3pPr marL="1263600" indent="0">
              <a:buNone/>
              <a:defRPr spc="450">
                <a:latin typeface="Oswald Bold" panose="02000803000000000000" pitchFamily="2" charset="0"/>
              </a:defRPr>
            </a:lvl3pPr>
            <a:lvl4pPr marL="1949400" indent="0">
              <a:buNone/>
              <a:defRPr spc="450">
                <a:latin typeface="Oswald Bold" panose="02000803000000000000" pitchFamily="2" charset="0"/>
              </a:defRPr>
            </a:lvl4pPr>
            <a:lvl5pPr marL="2635200" indent="0">
              <a:buNone/>
              <a:defRPr spc="450">
                <a:latin typeface="Oswald Bold" panose="02000803000000000000" pitchFamily="2" charset="0"/>
              </a:defRPr>
            </a:lvl5pPr>
          </a:lstStyle>
          <a:p>
            <a:pPr lvl="0"/>
            <a:r>
              <a:rPr lang="de-AT"/>
              <a:t>Name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8C580723-E21F-427E-B5C9-3D4F9AA4043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57300" y="8089635"/>
            <a:ext cx="4114800" cy="5954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sz="1800">
                <a:latin typeface="+mn-lt"/>
                <a:ea typeface="Roboto Light" panose="02000000000000000000" pitchFamily="2" charset="0"/>
              </a:defRPr>
            </a:lvl1pPr>
            <a:lvl2pPr marL="577800" indent="0" algn="ctr">
              <a:buNone/>
              <a:defRPr sz="2100">
                <a:latin typeface="Roboto Light" panose="02000000000000000000" pitchFamily="2" charset="0"/>
                <a:ea typeface="Roboto Light" panose="02000000000000000000" pitchFamily="2" charset="0"/>
              </a:defRPr>
            </a:lvl2pPr>
            <a:lvl3pPr marL="1263600" indent="0" algn="ctr">
              <a:buNone/>
              <a:defRPr sz="2100">
                <a:latin typeface="Roboto Light" panose="02000000000000000000" pitchFamily="2" charset="0"/>
                <a:ea typeface="Roboto Light" panose="02000000000000000000" pitchFamily="2" charset="0"/>
              </a:defRPr>
            </a:lvl3pPr>
            <a:lvl4pPr marL="1949400" indent="0" algn="ctr">
              <a:buNone/>
              <a:defRPr sz="2100">
                <a:latin typeface="Roboto Light" panose="02000000000000000000" pitchFamily="2" charset="0"/>
                <a:ea typeface="Roboto Light" panose="02000000000000000000" pitchFamily="2" charset="0"/>
              </a:defRPr>
            </a:lvl4pPr>
            <a:lvl5pPr marL="2635200" indent="0" algn="ctr">
              <a:buNone/>
              <a:defRPr sz="2100">
                <a:latin typeface="Roboto Light" panose="02000000000000000000" pitchFamily="2" charset="0"/>
                <a:ea typeface="Roboto Light" panose="02000000000000000000" pitchFamily="2" charset="0"/>
              </a:defRPr>
            </a:lvl5pPr>
          </a:lstStyle>
          <a:p>
            <a:pPr lvl="0"/>
            <a:r>
              <a:rPr lang="de-DE"/>
              <a:t>Titel</a:t>
            </a:r>
          </a:p>
        </p:txBody>
      </p:sp>
      <p:sp>
        <p:nvSpPr>
          <p:cNvPr id="18" name="Textplatzhalter 10">
            <a:extLst>
              <a:ext uri="{FF2B5EF4-FFF2-40B4-BE49-F238E27FC236}">
                <a16:creationId xmlns:a16="http://schemas.microsoft.com/office/drawing/2014/main" id="{3C980B3A-1505-47FB-AC8D-1A8B6AF6A84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668596" y="7480381"/>
            <a:ext cx="4114802" cy="5954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3000" spc="0">
                <a:latin typeface="+mj-lt"/>
              </a:defRPr>
            </a:lvl1pPr>
            <a:lvl2pPr marL="577800" indent="0">
              <a:buNone/>
              <a:defRPr spc="450">
                <a:latin typeface="Oswald Bold" panose="02000803000000000000" pitchFamily="2" charset="0"/>
              </a:defRPr>
            </a:lvl2pPr>
            <a:lvl3pPr marL="1263600" indent="0">
              <a:buNone/>
              <a:defRPr spc="450">
                <a:latin typeface="Oswald Bold" panose="02000803000000000000" pitchFamily="2" charset="0"/>
              </a:defRPr>
            </a:lvl3pPr>
            <a:lvl4pPr marL="1949400" indent="0">
              <a:buNone/>
              <a:defRPr spc="450">
                <a:latin typeface="Oswald Bold" panose="02000803000000000000" pitchFamily="2" charset="0"/>
              </a:defRPr>
            </a:lvl4pPr>
            <a:lvl5pPr marL="2635200" indent="0">
              <a:buNone/>
              <a:defRPr spc="450">
                <a:latin typeface="Oswald Bold" panose="02000803000000000000" pitchFamily="2" charset="0"/>
              </a:defRPr>
            </a:lvl5pPr>
          </a:lstStyle>
          <a:p>
            <a:pPr lvl="0"/>
            <a:r>
              <a:rPr lang="de-AT"/>
              <a:t>Name</a:t>
            </a:r>
          </a:p>
        </p:txBody>
      </p:sp>
      <p:sp>
        <p:nvSpPr>
          <p:cNvPr id="19" name="Textplatzhalter 14">
            <a:extLst>
              <a:ext uri="{FF2B5EF4-FFF2-40B4-BE49-F238E27FC236}">
                <a16:creationId xmlns:a16="http://schemas.microsoft.com/office/drawing/2014/main" id="{6FCEC5BC-0874-4534-865A-482EA5931BF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668597" y="8089635"/>
            <a:ext cx="4114800" cy="5954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sz="1800">
                <a:latin typeface="+mn-lt"/>
                <a:ea typeface="Roboto Light" panose="02000000000000000000" pitchFamily="2" charset="0"/>
              </a:defRPr>
            </a:lvl1pPr>
            <a:lvl2pPr marL="577800" indent="0" algn="ctr">
              <a:buNone/>
              <a:defRPr sz="2100">
                <a:latin typeface="Roboto Light" panose="02000000000000000000" pitchFamily="2" charset="0"/>
                <a:ea typeface="Roboto Light" panose="02000000000000000000" pitchFamily="2" charset="0"/>
              </a:defRPr>
            </a:lvl2pPr>
            <a:lvl3pPr marL="1263600" indent="0" algn="ctr">
              <a:buNone/>
              <a:defRPr sz="2100">
                <a:latin typeface="Roboto Light" panose="02000000000000000000" pitchFamily="2" charset="0"/>
                <a:ea typeface="Roboto Light" panose="02000000000000000000" pitchFamily="2" charset="0"/>
              </a:defRPr>
            </a:lvl3pPr>
            <a:lvl4pPr marL="1949400" indent="0" algn="ctr">
              <a:buNone/>
              <a:defRPr sz="2100">
                <a:latin typeface="Roboto Light" panose="02000000000000000000" pitchFamily="2" charset="0"/>
                <a:ea typeface="Roboto Light" panose="02000000000000000000" pitchFamily="2" charset="0"/>
              </a:defRPr>
            </a:lvl4pPr>
            <a:lvl5pPr marL="2635200" indent="0" algn="ctr">
              <a:buNone/>
              <a:defRPr sz="2100">
                <a:latin typeface="Roboto Light" panose="02000000000000000000" pitchFamily="2" charset="0"/>
                <a:ea typeface="Roboto Light" panose="02000000000000000000" pitchFamily="2" charset="0"/>
              </a:defRPr>
            </a:lvl5pPr>
          </a:lstStyle>
          <a:p>
            <a:pPr lvl="0"/>
            <a:r>
              <a:rPr lang="de-DE"/>
              <a:t>Titel</a:t>
            </a:r>
          </a:p>
        </p:txBody>
      </p:sp>
      <p:sp>
        <p:nvSpPr>
          <p:cNvPr id="20" name="Textplatzhalter 10">
            <a:extLst>
              <a:ext uri="{FF2B5EF4-FFF2-40B4-BE49-F238E27FC236}">
                <a16:creationId xmlns:a16="http://schemas.microsoft.com/office/drawing/2014/main" id="{F7572E7C-1ADD-44D2-BF85-DE610213D28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68143" y="7494703"/>
            <a:ext cx="4114802" cy="5954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3000" spc="0">
                <a:latin typeface="+mj-lt"/>
              </a:defRPr>
            </a:lvl1pPr>
            <a:lvl2pPr marL="577800" indent="0">
              <a:buNone/>
              <a:defRPr spc="450">
                <a:latin typeface="Oswald Bold" panose="02000803000000000000" pitchFamily="2" charset="0"/>
              </a:defRPr>
            </a:lvl2pPr>
            <a:lvl3pPr marL="1263600" indent="0">
              <a:buNone/>
              <a:defRPr spc="450">
                <a:latin typeface="Oswald Bold" panose="02000803000000000000" pitchFamily="2" charset="0"/>
              </a:defRPr>
            </a:lvl3pPr>
            <a:lvl4pPr marL="1949400" indent="0">
              <a:buNone/>
              <a:defRPr spc="450">
                <a:latin typeface="Oswald Bold" panose="02000803000000000000" pitchFamily="2" charset="0"/>
              </a:defRPr>
            </a:lvl4pPr>
            <a:lvl5pPr marL="2635200" indent="0">
              <a:buNone/>
              <a:defRPr spc="450">
                <a:latin typeface="Oswald Bold" panose="02000803000000000000" pitchFamily="2" charset="0"/>
              </a:defRPr>
            </a:lvl5pPr>
          </a:lstStyle>
          <a:p>
            <a:pPr lvl="0"/>
            <a:r>
              <a:rPr lang="de-AT"/>
              <a:t>Name</a:t>
            </a:r>
          </a:p>
        </p:txBody>
      </p:sp>
      <p:sp>
        <p:nvSpPr>
          <p:cNvPr id="21" name="Textplatzhalter 14">
            <a:extLst>
              <a:ext uri="{FF2B5EF4-FFF2-40B4-BE49-F238E27FC236}">
                <a16:creationId xmlns:a16="http://schemas.microsoft.com/office/drawing/2014/main" id="{C4F5B33A-4E7C-4434-9B55-507E2A7BF65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68144" y="8103958"/>
            <a:ext cx="4114800" cy="5954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sz="1800">
                <a:latin typeface="+mn-lt"/>
                <a:ea typeface="Roboto Light" panose="02000000000000000000" pitchFamily="2" charset="0"/>
              </a:defRPr>
            </a:lvl1pPr>
            <a:lvl2pPr marL="577800" indent="0" algn="ctr">
              <a:buNone/>
              <a:defRPr sz="2100">
                <a:latin typeface="Roboto Light" panose="02000000000000000000" pitchFamily="2" charset="0"/>
                <a:ea typeface="Roboto Light" panose="02000000000000000000" pitchFamily="2" charset="0"/>
              </a:defRPr>
            </a:lvl2pPr>
            <a:lvl3pPr marL="1263600" indent="0" algn="ctr">
              <a:buNone/>
              <a:defRPr sz="2100">
                <a:latin typeface="Roboto Light" panose="02000000000000000000" pitchFamily="2" charset="0"/>
                <a:ea typeface="Roboto Light" panose="02000000000000000000" pitchFamily="2" charset="0"/>
              </a:defRPr>
            </a:lvl3pPr>
            <a:lvl4pPr marL="1949400" indent="0" algn="ctr">
              <a:buNone/>
              <a:defRPr sz="2100">
                <a:latin typeface="Roboto Light" panose="02000000000000000000" pitchFamily="2" charset="0"/>
                <a:ea typeface="Roboto Light" panose="02000000000000000000" pitchFamily="2" charset="0"/>
              </a:defRPr>
            </a:lvl4pPr>
            <a:lvl5pPr marL="2635200" indent="0" algn="ctr">
              <a:buNone/>
              <a:defRPr sz="2100">
                <a:latin typeface="Roboto Light" panose="02000000000000000000" pitchFamily="2" charset="0"/>
                <a:ea typeface="Roboto Light" panose="02000000000000000000" pitchFamily="2" charset="0"/>
              </a:defRPr>
            </a:lvl5pPr>
          </a:lstStyle>
          <a:p>
            <a:pPr lvl="0"/>
            <a:r>
              <a:rPr lang="de-DE"/>
              <a:t>Titel</a:t>
            </a:r>
          </a:p>
        </p:txBody>
      </p: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id="{6A22FF50-1A7E-42DA-9155-6052059DA6FD}"/>
              </a:ext>
            </a:extLst>
          </p:cNvPr>
          <p:cNvCxnSpPr>
            <a:cxnSpLocks/>
          </p:cNvCxnSpPr>
          <p:nvPr userDrawn="1"/>
        </p:nvCxnSpPr>
        <p:spPr>
          <a:xfrm>
            <a:off x="6615545" y="7419842"/>
            <a:ext cx="475210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EC7A7F22-E5C3-4506-BF26-D521013E823D}"/>
              </a:ext>
            </a:extLst>
          </p:cNvPr>
          <p:cNvCxnSpPr>
            <a:cxnSpLocks/>
          </p:cNvCxnSpPr>
          <p:nvPr userDrawn="1"/>
        </p:nvCxnSpPr>
        <p:spPr>
          <a:xfrm>
            <a:off x="12455013" y="7409456"/>
            <a:ext cx="462279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platzhalter 4">
            <a:extLst>
              <a:ext uri="{FF2B5EF4-FFF2-40B4-BE49-F238E27FC236}">
                <a16:creationId xmlns:a16="http://schemas.microsoft.com/office/drawing/2014/main" id="{B19EBE58-CE96-4F4E-9E17-765FCE090D3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47353" y="2146471"/>
            <a:ext cx="15536045" cy="5156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3000">
                <a:latin typeface="+mn-lt"/>
                <a:ea typeface="Roboto Light" panose="02000000000000000000" pitchFamily="2" charset="0"/>
              </a:defRPr>
            </a:lvl1pPr>
            <a:lvl2pPr marL="577800" indent="0">
              <a:buNone/>
              <a:defRPr sz="3600"/>
            </a:lvl2pPr>
            <a:lvl3pPr marL="1263600" indent="0">
              <a:buNone/>
              <a:defRPr sz="3600"/>
            </a:lvl3pPr>
            <a:lvl4pPr marL="1949400" indent="0">
              <a:buNone/>
              <a:defRPr sz="3600"/>
            </a:lvl4pPr>
            <a:lvl5pPr marL="2635200" indent="0">
              <a:buNone/>
              <a:defRPr sz="3600"/>
            </a:lvl5pPr>
          </a:lstStyle>
          <a:p>
            <a:pPr lvl="0"/>
            <a:r>
              <a:rPr lang="de-DE" err="1"/>
              <a:t>Subtitel</a:t>
            </a:r>
            <a:r>
              <a:rPr lang="de-DE"/>
              <a:t> </a:t>
            </a:r>
            <a:endParaRPr lang="de-AT"/>
          </a:p>
        </p:txBody>
      </p:sp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6D991E39-FD89-4F8A-8EDD-C53CD273B78F}"/>
              </a:ext>
            </a:extLst>
          </p:cNvPr>
          <p:cNvCxnSpPr>
            <a:cxnSpLocks/>
          </p:cNvCxnSpPr>
          <p:nvPr userDrawn="1"/>
        </p:nvCxnSpPr>
        <p:spPr>
          <a:xfrm>
            <a:off x="983672" y="7405511"/>
            <a:ext cx="475210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el 1">
            <a:extLst>
              <a:ext uri="{FF2B5EF4-FFF2-40B4-BE49-F238E27FC236}">
                <a16:creationId xmlns:a16="http://schemas.microsoft.com/office/drawing/2014/main" id="{AE1EBA57-F024-BE09-EA61-A351D28135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1650" y="1006755"/>
            <a:ext cx="15526098" cy="828966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800" b="0" i="0" cap="none" spc="0" baseline="0">
                <a:latin typeface="+mj-lt"/>
              </a:defRPr>
            </a:lvl1pPr>
          </a:lstStyle>
          <a:p>
            <a:r>
              <a:rPr lang="de-AT"/>
              <a:t>Unser Team</a:t>
            </a:r>
          </a:p>
        </p:txBody>
      </p:sp>
      <p:cxnSp>
        <p:nvCxnSpPr>
          <p:cNvPr id="10" name="Straight Connector 3">
            <a:extLst>
              <a:ext uri="{FF2B5EF4-FFF2-40B4-BE49-F238E27FC236}">
                <a16:creationId xmlns:a16="http://schemas.microsoft.com/office/drawing/2014/main" id="{F4D49865-C3CC-A7E1-4870-B1058916A266}"/>
              </a:ext>
            </a:extLst>
          </p:cNvPr>
          <p:cNvCxnSpPr/>
          <p:nvPr userDrawn="1"/>
        </p:nvCxnSpPr>
        <p:spPr>
          <a:xfrm>
            <a:off x="8544275" y="1950065"/>
            <a:ext cx="1062038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fik 1">
            <a:extLst>
              <a:ext uri="{FF2B5EF4-FFF2-40B4-BE49-F238E27FC236}">
                <a16:creationId xmlns:a16="http://schemas.microsoft.com/office/drawing/2014/main" id="{84C739CE-C7A5-BD9C-D92D-5B0A117B0E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83544" y="696931"/>
            <a:ext cx="2597763" cy="446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98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">
    <p:bg>
      <p:bgPr>
        <a:blipFill dpi="0" rotWithShape="1">
          <a:blip r:embed="rId2" cstate="email">
            <a:alphaModFix amt="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AB79F92E-FAB5-4AF2-A1CB-F941C869541B}"/>
              </a:ext>
            </a:extLst>
          </p:cNvPr>
          <p:cNvCxnSpPr>
            <a:cxnSpLocks/>
          </p:cNvCxnSpPr>
          <p:nvPr userDrawn="1"/>
        </p:nvCxnSpPr>
        <p:spPr>
          <a:xfrm>
            <a:off x="9569774" y="5284311"/>
            <a:ext cx="6095268" cy="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18">
            <a:extLst>
              <a:ext uri="{FF2B5EF4-FFF2-40B4-BE49-F238E27FC236}">
                <a16:creationId xmlns:a16="http://schemas.microsoft.com/office/drawing/2014/main" id="{E7173EF3-E4B9-46CF-961B-3CA5CF65F563}"/>
              </a:ext>
            </a:extLst>
          </p:cNvPr>
          <p:cNvSpPr txBox="1"/>
          <p:nvPr userDrawn="1"/>
        </p:nvSpPr>
        <p:spPr>
          <a:xfrm>
            <a:off x="3622700" y="5424075"/>
            <a:ext cx="4765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4800">
                <a:solidFill>
                  <a:schemeClr val="accent1"/>
                </a:solidFill>
                <a:latin typeface="+mj-lt"/>
              </a:rPr>
              <a:t>Vielen Dank!</a:t>
            </a:r>
          </a:p>
        </p:txBody>
      </p:sp>
      <p:sp>
        <p:nvSpPr>
          <p:cNvPr id="14" name="Textplatzhalter 5">
            <a:extLst>
              <a:ext uri="{FF2B5EF4-FFF2-40B4-BE49-F238E27FC236}">
                <a16:creationId xmlns:a16="http://schemas.microsoft.com/office/drawing/2014/main" id="{31A2AE41-4077-4D3B-AEAF-E8E0D49C2F1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14018" y="3890647"/>
            <a:ext cx="6095268" cy="62284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pc="0">
                <a:latin typeface="+mj-lt"/>
                <a:ea typeface="Roboto" panose="02000000000000000000" pitchFamily="2" charset="0"/>
              </a:defRPr>
            </a:lvl1pPr>
          </a:lstStyle>
          <a:p>
            <a:pPr lvl="0"/>
            <a:r>
              <a:rPr lang="de-AT"/>
              <a:t>Name</a:t>
            </a:r>
          </a:p>
        </p:txBody>
      </p:sp>
      <p:sp>
        <p:nvSpPr>
          <p:cNvPr id="16" name="Textplatzhalter 11">
            <a:extLst>
              <a:ext uri="{FF2B5EF4-FFF2-40B4-BE49-F238E27FC236}">
                <a16:creationId xmlns:a16="http://schemas.microsoft.com/office/drawing/2014/main" id="{F6F70502-BE6F-492C-9EE0-FDD41FD28D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14018" y="5638382"/>
            <a:ext cx="6095268" cy="448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70000"/>
              </a:lnSpc>
              <a:buNone/>
              <a:defRPr sz="240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e-AT"/>
              <a:t>Name@ourpower.at</a:t>
            </a:r>
          </a:p>
        </p:txBody>
      </p:sp>
      <p:sp>
        <p:nvSpPr>
          <p:cNvPr id="18" name="Textplatzhalter 12">
            <a:extLst>
              <a:ext uri="{FF2B5EF4-FFF2-40B4-BE49-F238E27FC236}">
                <a16:creationId xmlns:a16="http://schemas.microsoft.com/office/drawing/2014/main" id="{9D547CC7-C402-4095-8364-76D6838CF2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614018" y="4462218"/>
            <a:ext cx="6095268" cy="6497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3000">
                <a:latin typeface="+mn-lt"/>
              </a:defRPr>
            </a:lvl1pPr>
          </a:lstStyle>
          <a:p>
            <a:pPr lvl="0"/>
            <a:r>
              <a:rPr lang="de-AT"/>
              <a:t>Jobtitel</a:t>
            </a:r>
          </a:p>
        </p:txBody>
      </p:sp>
      <p:sp>
        <p:nvSpPr>
          <p:cNvPr id="19" name="Textplatzhalter 11">
            <a:extLst>
              <a:ext uri="{FF2B5EF4-FFF2-40B4-BE49-F238E27FC236}">
                <a16:creationId xmlns:a16="http://schemas.microsoft.com/office/drawing/2014/main" id="{EEC3AE44-2C93-43F3-821B-4D897B27472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614018" y="6154978"/>
            <a:ext cx="6095268" cy="448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70000"/>
              </a:lnSpc>
              <a:buNone/>
              <a:defRPr sz="2400" spc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e-AT"/>
              <a:t>+43 664 123 32 34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0E43ED0-3A38-CE54-5D9C-E906081950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411" y="3975253"/>
            <a:ext cx="6259871" cy="107646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7DE573B-C749-019F-8E2A-BFF9CFA888A0}"/>
              </a:ext>
            </a:extLst>
          </p:cNvPr>
          <p:cNvSpPr txBox="1"/>
          <p:nvPr userDrawn="1"/>
        </p:nvSpPr>
        <p:spPr>
          <a:xfrm>
            <a:off x="9547652" y="7007527"/>
            <a:ext cx="6139512" cy="1777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AT" sz="1650" b="1" err="1">
                <a:solidFill>
                  <a:schemeClr val="tx1"/>
                </a:solidFill>
              </a:rPr>
              <a:t>OurPower</a:t>
            </a:r>
            <a:r>
              <a:rPr lang="de-AT" sz="1650" b="1">
                <a:solidFill>
                  <a:schemeClr val="tx1"/>
                </a:solidFill>
              </a:rPr>
              <a:t> Energiegenossenschaft SCE mbH</a:t>
            </a:r>
          </a:p>
          <a:p>
            <a:pPr algn="l"/>
            <a:r>
              <a:rPr lang="de-AT" sz="1650">
                <a:solidFill>
                  <a:schemeClr val="tx1"/>
                </a:solidFill>
              </a:rPr>
              <a:t>Mariahilfer Straße 1d/13, 1060 Wien</a:t>
            </a:r>
            <a:br>
              <a:rPr lang="de-AT" sz="1650">
                <a:solidFill>
                  <a:schemeClr val="tx1"/>
                </a:solidFill>
              </a:rPr>
            </a:br>
            <a:endParaRPr lang="de-AT" sz="1650">
              <a:solidFill>
                <a:schemeClr val="tx1"/>
              </a:solidFill>
            </a:endParaRPr>
          </a:p>
          <a:p>
            <a:pPr algn="l"/>
            <a:r>
              <a:rPr lang="de-AT" sz="1650">
                <a:solidFill>
                  <a:schemeClr val="tx1"/>
                </a:solidFill>
              </a:rPr>
              <a:t>Für allgemeine Anliegen:</a:t>
            </a:r>
          </a:p>
          <a:p>
            <a:pPr algn="l"/>
            <a:r>
              <a:rPr lang="de-AT" sz="1650" b="1">
                <a:solidFill>
                  <a:schemeClr val="tx1"/>
                </a:solidFill>
              </a:rPr>
              <a:t>info@ourpower.coop</a:t>
            </a:r>
          </a:p>
          <a:p>
            <a:pPr algn="l"/>
            <a:endParaRPr lang="en-AT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8918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3708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0000" y="540001"/>
            <a:ext cx="15773400" cy="1080000"/>
          </a:xfrm>
        </p:spPr>
        <p:txBody>
          <a:bodyPr lIns="90000" anchor="t" anchorCtr="0">
            <a:normAutofit/>
          </a:bodyPr>
          <a:lstStyle>
            <a:lvl1pPr>
              <a:lnSpc>
                <a:spcPts val="3900"/>
              </a:lnSpc>
              <a:defRPr sz="4500">
                <a:solidFill>
                  <a:schemeClr val="tx1"/>
                </a:solidFill>
                <a:latin typeface="Gilroy Heavy" pitchFamily="2" charset="77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2983D-F33A-B94F-8825-5B373AABCFFE}" type="datetimeFigureOut">
              <a:rPr lang="de-DE" smtClean="0"/>
              <a:t>06.03.2026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058E5-2816-714F-B297-DC658F949CD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76FBE22-11AC-BE71-7682-96764F6DBD1A}"/>
              </a:ext>
            </a:extLst>
          </p:cNvPr>
          <p:cNvSpPr/>
          <p:nvPr userDrawn="1"/>
        </p:nvSpPr>
        <p:spPr>
          <a:xfrm>
            <a:off x="-1" y="9748588"/>
            <a:ext cx="9144001" cy="54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FE1059B-CB85-CB29-7E98-1777BFA9FE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00" y="9756000"/>
            <a:ext cx="7772400" cy="244708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130AF706-9C62-F2A8-9734-C91EA11CA01F}"/>
              </a:ext>
            </a:extLst>
          </p:cNvPr>
          <p:cNvSpPr/>
          <p:nvPr userDrawn="1"/>
        </p:nvSpPr>
        <p:spPr>
          <a:xfrm>
            <a:off x="994828" y="2228547"/>
            <a:ext cx="16307999" cy="720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A72C3762-D3C6-3AB2-1EAD-8B5A0AE2002A}"/>
              </a:ext>
            </a:extLst>
          </p:cNvPr>
          <p:cNvSpPr/>
          <p:nvPr userDrawn="1"/>
        </p:nvSpPr>
        <p:spPr>
          <a:xfrm>
            <a:off x="900000" y="2122488"/>
            <a:ext cx="16307999" cy="72009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01226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Graf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0000" y="540001"/>
            <a:ext cx="15773400" cy="1080000"/>
          </a:xfrm>
        </p:spPr>
        <p:txBody>
          <a:bodyPr lIns="90000" anchor="t" anchorCtr="0">
            <a:normAutofit/>
          </a:bodyPr>
          <a:lstStyle>
            <a:lvl1pPr>
              <a:lnSpc>
                <a:spcPts val="3900"/>
              </a:lnSpc>
              <a:defRPr sz="4500">
                <a:solidFill>
                  <a:schemeClr val="tx1"/>
                </a:solidFill>
                <a:latin typeface="Gilroy Heavy" pitchFamily="2" charset="77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2983D-F33A-B94F-8825-5B373AABCFFE}" type="datetimeFigureOut">
              <a:rPr lang="de-DE" smtClean="0"/>
              <a:t>06.03.2026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058E5-2816-714F-B297-DC658F949CD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76FBE22-11AC-BE71-7682-96764F6DBD1A}"/>
              </a:ext>
            </a:extLst>
          </p:cNvPr>
          <p:cNvSpPr/>
          <p:nvPr userDrawn="1"/>
        </p:nvSpPr>
        <p:spPr>
          <a:xfrm>
            <a:off x="-1" y="9748588"/>
            <a:ext cx="9144001" cy="54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FE1059B-CB85-CB29-7E98-1777BFA9FE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00" y="9756000"/>
            <a:ext cx="7772400" cy="244708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130AF706-9C62-F2A8-9734-C91EA11CA01F}"/>
              </a:ext>
            </a:extLst>
          </p:cNvPr>
          <p:cNvSpPr/>
          <p:nvPr userDrawn="1"/>
        </p:nvSpPr>
        <p:spPr>
          <a:xfrm>
            <a:off x="9598828" y="2228547"/>
            <a:ext cx="7703999" cy="720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9290E-FE93-CC18-EBE3-CBAB03937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000" y="2738860"/>
            <a:ext cx="6984000" cy="6528015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/>
                </a:solidFill>
                <a:latin typeface="Raleway" pitchFamily="2" charset="77"/>
              </a:defRPr>
            </a:lvl1pPr>
            <a:lvl2pPr>
              <a:defRPr sz="4000">
                <a:solidFill>
                  <a:schemeClr val="tx1"/>
                </a:solidFill>
                <a:latin typeface="Raleway" pitchFamily="2" charset="77"/>
              </a:defRPr>
            </a:lvl2pPr>
            <a:lvl3pPr>
              <a:defRPr sz="4000">
                <a:solidFill>
                  <a:schemeClr val="tx1"/>
                </a:solidFill>
                <a:latin typeface="Raleway" pitchFamily="2" charset="77"/>
              </a:defRPr>
            </a:lvl3pPr>
            <a:lvl4pPr>
              <a:defRPr sz="4000">
                <a:solidFill>
                  <a:schemeClr val="tx1"/>
                </a:solidFill>
                <a:latin typeface="Raleway" pitchFamily="2" charset="77"/>
              </a:defRPr>
            </a:lvl4pPr>
            <a:lvl5pPr>
              <a:defRPr sz="4000">
                <a:solidFill>
                  <a:schemeClr val="tx1"/>
                </a:solidFill>
                <a:latin typeface="Raleway" pitchFamily="2" charset="77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5A8B073A-B984-0DEF-7D43-7D132D1DAE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04363" y="2108200"/>
            <a:ext cx="7703636" cy="7200000"/>
          </a:xfrm>
          <a:solidFill>
            <a:schemeClr val="tx2"/>
          </a:solidFill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295820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rtra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0000" y="539998"/>
            <a:ext cx="15773400" cy="15120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2983D-F33A-B94F-8825-5B373AABCFFE}" type="datetimeFigureOut">
              <a:rPr lang="de-DE" smtClean="0"/>
              <a:t>06.03.2026</a:t>
            </a:fld>
            <a:endParaRPr lang="de-D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058E5-2816-714F-B297-DC658F949CD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F4C0E8D9-3F50-EECC-93D5-BA954D9405DB}"/>
              </a:ext>
            </a:extLst>
          </p:cNvPr>
          <p:cNvSpPr/>
          <p:nvPr userDrawn="1"/>
        </p:nvSpPr>
        <p:spPr>
          <a:xfrm>
            <a:off x="1872000" y="3132000"/>
            <a:ext cx="3021900" cy="4031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3937ECCA-6603-31B4-75C9-36A650C9E8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00000" y="3060000"/>
            <a:ext cx="3024000" cy="4031999"/>
          </a:xfrm>
          <a:solidFill>
            <a:schemeClr val="tx2"/>
          </a:solidFill>
        </p:spPr>
        <p:txBody>
          <a:bodyPr/>
          <a:lstStyle/>
          <a:p>
            <a:endParaRPr lang="de-DE" dirty="0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FC7DD040-2345-C925-08D6-E104239E2E2B}"/>
              </a:ext>
            </a:extLst>
          </p:cNvPr>
          <p:cNvSpPr/>
          <p:nvPr userDrawn="1"/>
        </p:nvSpPr>
        <p:spPr>
          <a:xfrm>
            <a:off x="5751829" y="3132000"/>
            <a:ext cx="3010696" cy="4031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Bildplatzhalter 14">
            <a:extLst>
              <a:ext uri="{FF2B5EF4-FFF2-40B4-BE49-F238E27FC236}">
                <a16:creationId xmlns:a16="http://schemas.microsoft.com/office/drawing/2014/main" id="{EBD1E467-7DDC-0C80-4330-64B7AE059B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81929" y="3060001"/>
            <a:ext cx="3024000" cy="4031999"/>
          </a:xfrm>
          <a:solidFill>
            <a:schemeClr val="tx2"/>
          </a:solidFill>
        </p:spPr>
        <p:txBody>
          <a:bodyPr/>
          <a:lstStyle/>
          <a:p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FBA2406C-6715-0750-09EE-EEB8BF4F983F}"/>
              </a:ext>
            </a:extLst>
          </p:cNvPr>
          <p:cNvSpPr/>
          <p:nvPr userDrawn="1"/>
        </p:nvSpPr>
        <p:spPr>
          <a:xfrm>
            <a:off x="9638632" y="3132000"/>
            <a:ext cx="3024000" cy="4031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Bildplatzhalter 19">
            <a:extLst>
              <a:ext uri="{FF2B5EF4-FFF2-40B4-BE49-F238E27FC236}">
                <a16:creationId xmlns:a16="http://schemas.microsoft.com/office/drawing/2014/main" id="{2F5C6676-004F-A899-A01F-CBB9F7E68F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563858" y="3060001"/>
            <a:ext cx="3024000" cy="4031999"/>
          </a:xfrm>
          <a:solidFill>
            <a:schemeClr val="tx2"/>
          </a:solidFill>
        </p:spPr>
        <p:txBody>
          <a:bodyPr/>
          <a:lstStyle/>
          <a:p>
            <a:endParaRPr lang="de-DE" dirty="0"/>
          </a:p>
        </p:txBody>
      </p:sp>
      <p:sp>
        <p:nvSpPr>
          <p:cNvPr id="22" name="Textplatzhalter 11">
            <a:extLst>
              <a:ext uri="{FF2B5EF4-FFF2-40B4-BE49-F238E27FC236}">
                <a16:creationId xmlns:a16="http://schemas.microsoft.com/office/drawing/2014/main" id="{1A1D39D5-10CC-045D-2AAA-6730B638BCF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00000" y="7313084"/>
            <a:ext cx="3780000" cy="332712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Gilroy Heavy" pitchFamily="2" charset="77"/>
              </a:defRPr>
            </a:lvl1pPr>
            <a:lvl2pPr marL="6858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2pPr>
            <a:lvl3pPr marL="13716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3pPr>
            <a:lvl4pPr marL="20574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4pPr>
            <a:lvl5pPr marL="27432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5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3" name="Textplatzhalter 13">
            <a:extLst>
              <a:ext uri="{FF2B5EF4-FFF2-40B4-BE49-F238E27FC236}">
                <a16:creationId xmlns:a16="http://schemas.microsoft.com/office/drawing/2014/main" id="{6694502C-2066-381C-46CE-F2A99239049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00000" y="7601084"/>
            <a:ext cx="3780000" cy="332713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11">
            <a:extLst>
              <a:ext uri="{FF2B5EF4-FFF2-40B4-BE49-F238E27FC236}">
                <a16:creationId xmlns:a16="http://schemas.microsoft.com/office/drawing/2014/main" id="{FC976E57-C599-7D54-ABB7-A77748790BC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81929" y="7313084"/>
            <a:ext cx="3780000" cy="332712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Gilroy Heavy" pitchFamily="2" charset="77"/>
              </a:defRPr>
            </a:lvl1pPr>
            <a:lvl2pPr marL="6858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2pPr>
            <a:lvl3pPr marL="13716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3pPr>
            <a:lvl4pPr marL="20574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4pPr>
            <a:lvl5pPr marL="27432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5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13">
            <a:extLst>
              <a:ext uri="{FF2B5EF4-FFF2-40B4-BE49-F238E27FC236}">
                <a16:creationId xmlns:a16="http://schemas.microsoft.com/office/drawing/2014/main" id="{5DC00DF0-8D50-1D28-D997-7063FBB2286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681929" y="7601084"/>
            <a:ext cx="3780000" cy="332713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6" name="Textplatzhalter 11">
            <a:extLst>
              <a:ext uri="{FF2B5EF4-FFF2-40B4-BE49-F238E27FC236}">
                <a16:creationId xmlns:a16="http://schemas.microsoft.com/office/drawing/2014/main" id="{DEDD0C6A-9E69-A20E-080A-B5A338E6266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563858" y="7313084"/>
            <a:ext cx="3780000" cy="332712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Gilroy Heavy" pitchFamily="2" charset="77"/>
              </a:defRPr>
            </a:lvl1pPr>
            <a:lvl2pPr marL="6858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2pPr>
            <a:lvl3pPr marL="13716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3pPr>
            <a:lvl4pPr marL="20574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4pPr>
            <a:lvl5pPr marL="27432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5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7" name="Textplatzhalter 13">
            <a:extLst>
              <a:ext uri="{FF2B5EF4-FFF2-40B4-BE49-F238E27FC236}">
                <a16:creationId xmlns:a16="http://schemas.microsoft.com/office/drawing/2014/main" id="{D3FA921D-66C8-C97F-E903-5A23A7139FC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563858" y="7601084"/>
            <a:ext cx="3780000" cy="332713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C295EA90-EFD9-2906-F170-85CB8E189A8C}"/>
              </a:ext>
            </a:extLst>
          </p:cNvPr>
          <p:cNvSpPr/>
          <p:nvPr userDrawn="1"/>
        </p:nvSpPr>
        <p:spPr>
          <a:xfrm>
            <a:off x="-1" y="9748588"/>
            <a:ext cx="9144001" cy="54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30" name="Grafik 29">
            <a:extLst>
              <a:ext uri="{FF2B5EF4-FFF2-40B4-BE49-F238E27FC236}">
                <a16:creationId xmlns:a16="http://schemas.microsoft.com/office/drawing/2014/main" id="{C8A3FE7B-9DB4-D750-9966-E7FE98ED09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00" y="9756000"/>
            <a:ext cx="7772400" cy="244708"/>
          </a:xfrm>
          <a:prstGeom prst="rect">
            <a:avLst/>
          </a:prstGeom>
        </p:spPr>
      </p:pic>
      <p:pic>
        <p:nvPicPr>
          <p:cNvPr id="31" name="Grafik 30" descr="Ein Bild, das Grafiken, Symbol enthält.&#10;&#10;Automatisch generierte Beschreibung">
            <a:extLst>
              <a:ext uri="{FF2B5EF4-FFF2-40B4-BE49-F238E27FC236}">
                <a16:creationId xmlns:a16="http://schemas.microsoft.com/office/drawing/2014/main" id="{853FD330-21B0-5EA2-DABB-A1E9B8A42C0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21200" y="0"/>
            <a:ext cx="1066800" cy="1066800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45D4BCC9-B278-AC5F-4A9E-77B1711F04CD}"/>
              </a:ext>
            </a:extLst>
          </p:cNvPr>
          <p:cNvSpPr/>
          <p:nvPr userDrawn="1"/>
        </p:nvSpPr>
        <p:spPr>
          <a:xfrm>
            <a:off x="13520562" y="3138231"/>
            <a:ext cx="3024000" cy="4031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7DC992D-EF90-FD6B-EC55-8EE380EAFCA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13445788" y="3060001"/>
            <a:ext cx="3024000" cy="4031999"/>
          </a:xfrm>
          <a:solidFill>
            <a:schemeClr val="tx2"/>
          </a:solidFill>
        </p:spPr>
        <p:txBody>
          <a:bodyPr/>
          <a:lstStyle/>
          <a:p>
            <a:endParaRPr lang="de-DE" dirty="0"/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23FF16CB-C26D-EE43-AE2D-9E9B9FD918B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3445788" y="7313084"/>
            <a:ext cx="3780000" cy="332712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Gilroy Heavy" pitchFamily="2" charset="77"/>
              </a:defRPr>
            </a:lvl1pPr>
            <a:lvl2pPr marL="6858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2pPr>
            <a:lvl3pPr marL="13716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3pPr>
            <a:lvl4pPr marL="20574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4pPr>
            <a:lvl5pPr marL="2743200" indent="0">
              <a:buNone/>
              <a:defRPr>
                <a:solidFill>
                  <a:schemeClr val="bg1"/>
                </a:solidFill>
                <a:latin typeface="Gilroy Heavy" pitchFamily="2" charset="77"/>
              </a:defRPr>
            </a:lvl5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1" name="Textplatzhalter 13">
            <a:extLst>
              <a:ext uri="{FF2B5EF4-FFF2-40B4-BE49-F238E27FC236}">
                <a16:creationId xmlns:a16="http://schemas.microsoft.com/office/drawing/2014/main" id="{2E85A7B1-ADB2-470E-7E7A-7759AC4FF66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3445788" y="7601084"/>
            <a:ext cx="3780000" cy="332713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Mastertextformat</a:t>
            </a:r>
          </a:p>
        </p:txBody>
      </p:sp>
    </p:spTree>
    <p:extLst>
      <p:ext uri="{BB962C8B-B14F-4D97-AF65-F5344CB8AC3E}">
        <p14:creationId xmlns:p14="http://schemas.microsoft.com/office/powerpoint/2010/main" val="22265529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5">
            <a:extLst>
              <a:ext uri="{FF2B5EF4-FFF2-40B4-BE49-F238E27FC236}">
                <a16:creationId xmlns:a16="http://schemas.microsoft.com/office/drawing/2014/main" id="{51AC9B83-7EDA-2033-D520-A94D8172D3D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8288000" cy="6148588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2983D-F33A-B94F-8825-5B373AABCFFE}" type="datetimeFigureOut">
              <a:rPr lang="de-DE" smtClean="0"/>
              <a:t>06.03.2026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058E5-2816-714F-B297-DC658F949CDC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58A4AF2B-35EC-97BA-2FEB-29B222C1CA5F}"/>
              </a:ext>
            </a:extLst>
          </p:cNvPr>
          <p:cNvSpPr/>
          <p:nvPr userDrawn="1"/>
        </p:nvSpPr>
        <p:spPr>
          <a:xfrm>
            <a:off x="0" y="6148588"/>
            <a:ext cx="18288000" cy="414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0000" y="6290684"/>
            <a:ext cx="15773400" cy="3196308"/>
          </a:xfrm>
        </p:spPr>
        <p:txBody>
          <a:bodyPr anchor="ctr" anchorCtr="0">
            <a:normAutofit/>
          </a:bodyPr>
          <a:lstStyle>
            <a:lvl1pPr>
              <a:lnSpc>
                <a:spcPts val="5300"/>
              </a:lnSpc>
              <a:defRPr sz="6500">
                <a:solidFill>
                  <a:schemeClr val="accent2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4A36EA1-6D60-3A5A-98C9-D348BAC536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00" y="9756000"/>
            <a:ext cx="7772400" cy="24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100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26" Type="http://schemas.openxmlformats.org/officeDocument/2006/relationships/slideLayout" Target="../slideLayouts/slideLayout56.xml"/><Relationship Id="rId3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51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5" Type="http://schemas.openxmlformats.org/officeDocument/2006/relationships/slideLayout" Target="../slideLayouts/slideLayout55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24" Type="http://schemas.openxmlformats.org/officeDocument/2006/relationships/slideLayout" Target="../slideLayouts/slideLayout54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23" Type="http://schemas.openxmlformats.org/officeDocument/2006/relationships/slideLayout" Target="../slideLayouts/slideLayout53.xml"/><Relationship Id="rId28" Type="http://schemas.openxmlformats.org/officeDocument/2006/relationships/image" Target="../media/image29.png"/><Relationship Id="rId10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49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2.xml"/><Relationship Id="rId27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0000" y="540001"/>
            <a:ext cx="1557825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0000" y="2738860"/>
            <a:ext cx="14678250" cy="6528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575575" y="9613904"/>
            <a:ext cx="1693125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  <a:latin typeface="Raleway" pitchFamily="2" charset="77"/>
              </a:defRPr>
            </a:lvl1pPr>
          </a:lstStyle>
          <a:p>
            <a:fld id="{8D02983D-F33A-B94F-8825-5B373AABCFFE}" type="datetimeFigureOut">
              <a:rPr lang="de-DE" smtClean="0"/>
              <a:pPr/>
              <a:t>06.03.2026</a:t>
            </a:fld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62200" y="9613904"/>
            <a:ext cx="12213375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  <a:latin typeface="Raleway" pitchFamily="2" charset="77"/>
              </a:defRPr>
            </a:lvl1pPr>
          </a:lstStyle>
          <a:p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268700" y="9613904"/>
            <a:ext cx="1066800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  <a:latin typeface="Raleway" pitchFamily="2" charset="77"/>
              </a:defRPr>
            </a:lvl1pPr>
          </a:lstStyle>
          <a:p>
            <a:fld id="{DD2058E5-2816-714F-B297-DC658F949CDC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D758CE8-0A88-F3EB-84F8-D6476E3C1522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01" y="9753120"/>
            <a:ext cx="1184294" cy="247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870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0" r:id="rId3"/>
    <p:sldLayoutId id="2147483674" r:id="rId4"/>
    <p:sldLayoutId id="2147483673" r:id="rId5"/>
    <p:sldLayoutId id="2147483671" r:id="rId6"/>
    <p:sldLayoutId id="2147483675" r:id="rId7"/>
    <p:sldLayoutId id="2147483665" r:id="rId8"/>
    <p:sldLayoutId id="2147483663" r:id="rId9"/>
    <p:sldLayoutId id="2147483669" r:id="rId10"/>
    <p:sldLayoutId id="2147483672" r:id="rId11"/>
    <p:sldLayoutId id="2147483667" r:id="rId12"/>
    <p:sldLayoutId id="2147483668" r:id="rId13"/>
  </p:sldLayoutIdLst>
  <p:txStyles>
    <p:titleStyle>
      <a:lvl1pPr algn="l" defTabSz="1371600" rtl="0" eaLnBrk="1" latinLnBrk="0" hangingPunct="1">
        <a:lnSpc>
          <a:spcPct val="80000"/>
        </a:lnSpc>
        <a:spcBef>
          <a:spcPct val="0"/>
        </a:spcBef>
        <a:buNone/>
        <a:defRPr sz="4500" kern="1200">
          <a:solidFill>
            <a:schemeClr val="accent2"/>
          </a:solidFill>
          <a:latin typeface="Gilroy Heavy" pitchFamily="2" charset="77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000" kern="1200">
          <a:solidFill>
            <a:schemeClr val="tx2">
              <a:lumMod val="50000"/>
            </a:schemeClr>
          </a:solidFill>
          <a:latin typeface="Raleway" pitchFamily="2" charset="77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4000" kern="1200">
          <a:solidFill>
            <a:schemeClr val="tx2">
              <a:lumMod val="50000"/>
            </a:schemeClr>
          </a:solidFill>
          <a:latin typeface="Raleway" pitchFamily="2" charset="77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4000" kern="1200">
          <a:solidFill>
            <a:schemeClr val="tx2">
              <a:lumMod val="50000"/>
            </a:schemeClr>
          </a:solidFill>
          <a:latin typeface="Raleway" pitchFamily="2" charset="77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4000" kern="1200">
          <a:solidFill>
            <a:schemeClr val="tx2">
              <a:lumMod val="50000"/>
            </a:schemeClr>
          </a:solidFill>
          <a:latin typeface="Raleway" pitchFamily="2" charset="77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4000" kern="1200">
          <a:solidFill>
            <a:schemeClr val="tx2">
              <a:lumMod val="50000"/>
            </a:schemeClr>
          </a:solidFill>
          <a:latin typeface="Raleway" pitchFamily="2" charset="77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41" userDrawn="1">
          <p15:clr>
            <a:srgbClr val="F26B43"/>
          </p15:clr>
        </p15:guide>
        <p15:guide id="2" pos="576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55095"/>
            <a:ext cx="17373600" cy="1143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229753"/>
            <a:ext cx="17373600" cy="518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796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C82D2FB-EA5A-6821-8AC4-95C103AA0201}"/>
              </a:ext>
            </a:extLst>
          </p:cNvPr>
          <p:cNvPicPr>
            <a:picLocks noChangeAspect="1"/>
          </p:cNvPicPr>
          <p:nvPr userDrawn="1"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83544" y="696931"/>
            <a:ext cx="2597763" cy="446721"/>
          </a:xfrm>
          <a:prstGeom prst="rect">
            <a:avLst/>
          </a:prstGeom>
        </p:spPr>
      </p:pic>
      <p:sp>
        <p:nvSpPr>
          <p:cNvPr id="9" name="Rectangle 1">
            <a:extLst>
              <a:ext uri="{FF2B5EF4-FFF2-40B4-BE49-F238E27FC236}">
                <a16:creationId xmlns:a16="http://schemas.microsoft.com/office/drawing/2014/main" id="{7C39E356-B952-A03A-D1BE-6E3593DA9DF4}"/>
              </a:ext>
            </a:extLst>
          </p:cNvPr>
          <p:cNvSpPr/>
          <p:nvPr userDrawn="1"/>
        </p:nvSpPr>
        <p:spPr>
          <a:xfrm rot="16200000">
            <a:off x="8901588" y="925040"/>
            <a:ext cx="484824" cy="1828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T" sz="270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AF8CEBB4-8285-4B58-2E4D-3BFBF57E2200}"/>
              </a:ext>
            </a:extLst>
          </p:cNvPr>
          <p:cNvSpPr txBox="1">
            <a:spLocks/>
          </p:cNvSpPr>
          <p:nvPr userDrawn="1"/>
        </p:nvSpPr>
        <p:spPr>
          <a:xfrm>
            <a:off x="582712" y="9772160"/>
            <a:ext cx="8030270" cy="4848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Clr>
                <a:schemeClr val="tx2"/>
              </a:buClr>
              <a:buSzPct val="150000"/>
              <a:buFont typeface="Arial" charset="0"/>
              <a:buNone/>
              <a:defRPr sz="1200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300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tx2"/>
              </a:buClr>
              <a:buSzPct val="150000"/>
              <a:buFont typeface="Arial" charset="0"/>
              <a:buChar char="•"/>
              <a:defRPr sz="2400" kern="1200" spc="0" baseline="0">
                <a:solidFill>
                  <a:schemeClr val="tx1"/>
                </a:solidFill>
                <a:latin typeface="Roboto" charset="0"/>
                <a:ea typeface="+mn-ea"/>
                <a:cs typeface="+mn-cs"/>
              </a:defRPr>
            </a:lvl2pPr>
            <a:lvl3pPr marL="1143000" indent="-300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tx2"/>
              </a:buClr>
              <a:buSzPct val="150000"/>
              <a:buFont typeface="Arial" charset="0"/>
              <a:buChar char="•"/>
              <a:defRPr sz="2000" kern="1200" spc="0" baseline="0">
                <a:solidFill>
                  <a:schemeClr val="tx1"/>
                </a:solidFill>
                <a:latin typeface="Roboto" charset="0"/>
                <a:ea typeface="+mn-ea"/>
                <a:cs typeface="+mn-cs"/>
              </a:defRPr>
            </a:lvl3pPr>
            <a:lvl4pPr marL="1600200" indent="-300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tx2"/>
              </a:buClr>
              <a:buSzPct val="150000"/>
              <a:buFont typeface="Arial" charset="0"/>
              <a:buChar char="•"/>
              <a:defRPr sz="1800" kern="1200" spc="0" baseline="0">
                <a:solidFill>
                  <a:schemeClr val="tx1"/>
                </a:solidFill>
                <a:latin typeface="Roboto" charset="0"/>
                <a:ea typeface="+mn-ea"/>
                <a:cs typeface="+mn-cs"/>
              </a:defRPr>
            </a:lvl4pPr>
            <a:lvl5pPr marL="2057400" indent="-300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Clr>
                <a:schemeClr val="tx2"/>
              </a:buClr>
              <a:buSzPct val="150000"/>
              <a:buFont typeface="Arial" charset="0"/>
              <a:buChar char="•"/>
              <a:defRPr sz="1800" kern="1200" spc="0" baseline="0">
                <a:solidFill>
                  <a:schemeClr val="tx1"/>
                </a:solidFill>
                <a:latin typeface="Roboto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371600" rtl="0" eaLnBrk="1" fontAlgn="auto" latinLnBrk="0" hangingPunct="1">
              <a:lnSpc>
                <a:spcPct val="150000"/>
              </a:lnSpc>
              <a:spcBef>
                <a:spcPts val="1500"/>
              </a:spcBef>
              <a:spcAft>
                <a:spcPts val="0"/>
              </a:spcAft>
              <a:buClr>
                <a:schemeClr val="tx2"/>
              </a:buClr>
              <a:buSzPct val="150000"/>
              <a:buFont typeface="Arial" charset="0"/>
              <a:buNone/>
              <a:tabLst/>
              <a:defRPr/>
            </a:pPr>
            <a:r>
              <a:rPr lang="de-AT" sz="1800"/>
              <a:t>U. Höhne, H. Bieser</a:t>
            </a:r>
          </a:p>
          <a:p>
            <a:endParaRPr lang="de-DE" sz="180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78AE025-3C07-CAC8-7B4B-E40F6DA42A19}"/>
              </a:ext>
            </a:extLst>
          </p:cNvPr>
          <p:cNvSpPr txBox="1"/>
          <p:nvPr userDrawn="1"/>
        </p:nvSpPr>
        <p:spPr>
          <a:xfrm>
            <a:off x="15407581" y="9773664"/>
            <a:ext cx="2247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dirty="0">
                <a:solidFill>
                  <a:schemeClr val="bg1"/>
                </a:solidFill>
              </a:rPr>
              <a:t>© </a:t>
            </a:r>
            <a:r>
              <a:rPr lang="de-AT" sz="1800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OurPower 2025</a:t>
            </a:r>
            <a:endParaRPr lang="de-AT" sz="2700" dirty="0">
              <a:solidFill>
                <a:schemeClr val="bg1"/>
              </a:solidFill>
            </a:endParaRP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E10ABD5D-3AE6-4CB1-B075-127073DD4C1F}"/>
              </a:ext>
            </a:extLst>
          </p:cNvPr>
          <p:cNvSpPr txBox="1">
            <a:spLocks/>
          </p:cNvSpPr>
          <p:nvPr userDrawn="1"/>
        </p:nvSpPr>
        <p:spPr>
          <a:xfrm>
            <a:off x="17270964" y="9923913"/>
            <a:ext cx="693984" cy="269643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DD1DEB-CAFE-9E49-ABD2-DF0E6AD83018}" type="slidenum">
              <a:rPr lang="de-DE" sz="1800" b="0" smtClean="0">
                <a:solidFill>
                  <a:schemeClr val="bg1"/>
                </a:solidFill>
                <a:latin typeface="+mn-lt"/>
                <a:ea typeface="Roboto" panose="02000000000000000000" pitchFamily="2" charset="0"/>
              </a:rPr>
              <a:pPr marL="0" marR="0" indent="0" algn="r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en-US" sz="1800" b="0">
              <a:solidFill>
                <a:schemeClr val="bg1"/>
              </a:solidFill>
              <a:latin typeface="+mn-lt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180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717" r:id="rId21"/>
    <p:sldLayoutId id="2147483718" r:id="rId22"/>
    <p:sldLayoutId id="2147483719" r:id="rId23"/>
    <p:sldLayoutId id="2147483720" r:id="rId24"/>
    <p:sldLayoutId id="2147483721" r:id="rId25"/>
    <p:sldLayoutId id="2147483722" r:id="rId26"/>
  </p:sldLayoutIdLst>
  <p:hf hdr="0" ftr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 cap="all" spc="750" baseline="0">
          <a:solidFill>
            <a:schemeClr val="tx2"/>
          </a:solidFill>
          <a:latin typeface="Oswald Bold" charset="0"/>
          <a:ea typeface="+mj-ea"/>
          <a:cs typeface="+mj-cs"/>
        </a:defRPr>
      </a:lvl1pPr>
    </p:titleStyle>
    <p:bodyStyle>
      <a:lvl1pPr marL="342900" indent="-450900" algn="l" defTabSz="1371600" rtl="0" eaLnBrk="1" latinLnBrk="0" hangingPunct="1">
        <a:lnSpc>
          <a:spcPct val="150000"/>
        </a:lnSpc>
        <a:spcBef>
          <a:spcPts val="1500"/>
        </a:spcBef>
        <a:buClr>
          <a:schemeClr val="tx2"/>
        </a:buClr>
        <a:buSzPct val="150000"/>
        <a:buFont typeface="Arial" charset="0"/>
        <a:buChar char="•"/>
        <a:defRPr sz="4200" kern="1200" spc="0" baseline="0">
          <a:solidFill>
            <a:schemeClr val="tx1"/>
          </a:solidFill>
          <a:latin typeface="Roboto" charset="0"/>
          <a:ea typeface="+mn-ea"/>
          <a:cs typeface="+mn-cs"/>
        </a:defRPr>
      </a:lvl1pPr>
      <a:lvl2pPr marL="1028700" indent="-450900" algn="l" defTabSz="1371600" rtl="0" eaLnBrk="1" latinLnBrk="0" hangingPunct="1">
        <a:lnSpc>
          <a:spcPct val="150000"/>
        </a:lnSpc>
        <a:spcBef>
          <a:spcPts val="750"/>
        </a:spcBef>
        <a:buClr>
          <a:schemeClr val="tx2"/>
        </a:buClr>
        <a:buSzPct val="150000"/>
        <a:buFont typeface="Arial" charset="0"/>
        <a:buChar char="•"/>
        <a:defRPr sz="3600" kern="1200" spc="0" baseline="0">
          <a:solidFill>
            <a:schemeClr val="tx1"/>
          </a:solidFill>
          <a:latin typeface="Roboto" charset="0"/>
          <a:ea typeface="+mn-ea"/>
          <a:cs typeface="+mn-cs"/>
        </a:defRPr>
      </a:lvl2pPr>
      <a:lvl3pPr marL="1714500" indent="-450900" algn="l" defTabSz="1371600" rtl="0" eaLnBrk="1" latinLnBrk="0" hangingPunct="1">
        <a:lnSpc>
          <a:spcPct val="150000"/>
        </a:lnSpc>
        <a:spcBef>
          <a:spcPts val="750"/>
        </a:spcBef>
        <a:buClr>
          <a:schemeClr val="tx2"/>
        </a:buClr>
        <a:buSzPct val="150000"/>
        <a:buFont typeface="Arial" charset="0"/>
        <a:buChar char="•"/>
        <a:defRPr sz="3000" kern="1200" spc="0" baseline="0">
          <a:solidFill>
            <a:schemeClr val="tx1"/>
          </a:solidFill>
          <a:latin typeface="Roboto" charset="0"/>
          <a:ea typeface="+mn-ea"/>
          <a:cs typeface="+mn-cs"/>
        </a:defRPr>
      </a:lvl3pPr>
      <a:lvl4pPr marL="2400300" indent="-450900" algn="l" defTabSz="1371600" rtl="0" eaLnBrk="1" latinLnBrk="0" hangingPunct="1">
        <a:lnSpc>
          <a:spcPct val="150000"/>
        </a:lnSpc>
        <a:spcBef>
          <a:spcPts val="750"/>
        </a:spcBef>
        <a:buClr>
          <a:schemeClr val="tx2"/>
        </a:buClr>
        <a:buSzPct val="150000"/>
        <a:buFont typeface="Arial" charset="0"/>
        <a:buChar char="•"/>
        <a:defRPr sz="2700" kern="1200" spc="0" baseline="0">
          <a:solidFill>
            <a:schemeClr val="tx1"/>
          </a:solidFill>
          <a:latin typeface="Roboto" charset="0"/>
          <a:ea typeface="+mn-ea"/>
          <a:cs typeface="+mn-cs"/>
        </a:defRPr>
      </a:lvl4pPr>
      <a:lvl5pPr marL="3086100" indent="-450900" algn="l" defTabSz="1371600" rtl="0" eaLnBrk="1" latinLnBrk="0" hangingPunct="1">
        <a:lnSpc>
          <a:spcPct val="150000"/>
        </a:lnSpc>
        <a:spcBef>
          <a:spcPts val="750"/>
        </a:spcBef>
        <a:buClr>
          <a:schemeClr val="tx2"/>
        </a:buClr>
        <a:buSzPct val="150000"/>
        <a:buFont typeface="Arial" charset="0"/>
        <a:buChar char="•"/>
        <a:defRPr sz="2700" kern="1200" spc="0" baseline="0">
          <a:solidFill>
            <a:schemeClr val="tx1"/>
          </a:solidFill>
          <a:latin typeface="Roboto" charset="0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draußen, Kleidung, Gras, Person enthält.&#10;&#10;Automatisch generierte Beschreibung">
            <a:extLst>
              <a:ext uri="{FF2B5EF4-FFF2-40B4-BE49-F238E27FC236}">
                <a16:creationId xmlns:a16="http://schemas.microsoft.com/office/drawing/2014/main" id="{6FF0E4DB-5231-F5BF-3A97-E136739FEE7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94"/>
            <a:ext cx="18289412" cy="1028779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2F2FEB1-D5DC-CE55-C31E-7EA9B69D72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UNSERE ENERGIE</a:t>
            </a:r>
            <a:br>
              <a:rPr lang="de-DE" dirty="0">
                <a:solidFill>
                  <a:schemeClr val="bg1"/>
                </a:solidFill>
              </a:rPr>
            </a:br>
            <a:r>
              <a:rPr lang="de-DE" dirty="0">
                <a:solidFill>
                  <a:schemeClr val="accent2"/>
                </a:solidFill>
              </a:rPr>
              <a:t>GEMEINSAM </a:t>
            </a:r>
            <a:br>
              <a:rPr lang="de-DE" dirty="0">
                <a:solidFill>
                  <a:schemeClr val="accent2"/>
                </a:solidFill>
              </a:rPr>
            </a:br>
            <a:r>
              <a:rPr lang="de-DE" dirty="0">
                <a:solidFill>
                  <a:schemeClr val="accent2"/>
                </a:solidFill>
              </a:rPr>
              <a:t>MEHR ERREICHEN 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2944025-3FBC-F4CE-38D0-83D3617A8D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0000" y="3323953"/>
            <a:ext cx="13716000" cy="2484026"/>
          </a:xfrm>
        </p:spPr>
        <p:txBody>
          <a:bodyPr>
            <a:normAutofit/>
          </a:bodyPr>
          <a:lstStyle/>
          <a:p>
            <a:endParaRPr lang="de-DE" sz="2500" dirty="0">
              <a:solidFill>
                <a:schemeClr val="bg1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EA0F3DF-13BA-ACEF-0CD3-987B6FCAD9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76210" y="7185509"/>
            <a:ext cx="4096098" cy="2888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847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889320BD-25AE-FA53-CB92-7369AF9E7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WIE WIR ALS VORREITER MUTIG </a:t>
            </a:r>
            <a:br>
              <a:rPr lang="de-DE" dirty="0">
                <a:solidFill>
                  <a:schemeClr val="bg1"/>
                </a:solidFill>
              </a:rPr>
            </a:br>
            <a:r>
              <a:rPr lang="de-DE" dirty="0"/>
              <a:t>UNSERE ZUKUNFT GESTALTEN</a:t>
            </a:r>
          </a:p>
        </p:txBody>
      </p:sp>
      <p:pic>
        <p:nvPicPr>
          <p:cNvPr id="12" name="Bildplatzhalter 11" descr="Ein Bild, das draußen, Gras, Säugetier, Solarenergie enthält.&#10;&#10;Automatisch generierte Beschreibung">
            <a:extLst>
              <a:ext uri="{FF2B5EF4-FFF2-40B4-BE49-F238E27FC236}">
                <a16:creationId xmlns:a16="http://schemas.microsoft.com/office/drawing/2014/main" id="{EA272165-ADB0-D8B3-7603-1F265400120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288000" cy="6148588"/>
          </a:xfrm>
        </p:spPr>
      </p:pic>
      <p:pic>
        <p:nvPicPr>
          <p:cNvPr id="14" name="Grafik 13" descr="Ein Bild, das Grafiken, Kunst enthält.&#10;&#10;Automatisch generierte Beschreibung">
            <a:extLst>
              <a:ext uri="{FF2B5EF4-FFF2-40B4-BE49-F238E27FC236}">
                <a16:creationId xmlns:a16="http://schemas.microsoft.com/office/drawing/2014/main" id="{9988CF74-D171-B231-A639-DB3D42C8C8B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70560" y="0"/>
            <a:ext cx="491744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31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1B110C16-651D-178D-E60C-28F1B698EFF7}"/>
              </a:ext>
            </a:extLst>
          </p:cNvPr>
          <p:cNvSpPr/>
          <p:nvPr/>
        </p:nvSpPr>
        <p:spPr>
          <a:xfrm>
            <a:off x="0" y="0"/>
            <a:ext cx="18288000" cy="64963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8D39E8A1-B015-655A-2A61-B4FA3F413307}"/>
              </a:ext>
            </a:extLst>
          </p:cNvPr>
          <p:cNvSpPr txBox="1">
            <a:spLocks/>
          </p:cNvSpPr>
          <p:nvPr/>
        </p:nvSpPr>
        <p:spPr>
          <a:xfrm>
            <a:off x="976251" y="2582054"/>
            <a:ext cx="15620897" cy="5124480"/>
          </a:xfrm>
          <a:prstGeom prst="rect">
            <a:avLst/>
          </a:prstGeom>
          <a:solidFill>
            <a:schemeClr val="accent1"/>
          </a:solidFill>
        </p:spPr>
        <p:txBody>
          <a:bodyPr>
            <a:spAutoFit/>
          </a:bodyPr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2">
                    <a:lumMod val="50000"/>
                  </a:schemeClr>
                </a:solidFill>
                <a:latin typeface="Raleway" pitchFamily="2" charset="77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2">
                    <a:lumMod val="50000"/>
                  </a:schemeClr>
                </a:solidFill>
                <a:latin typeface="Raleway" pitchFamily="2" charset="77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2">
                    <a:lumMod val="50000"/>
                  </a:schemeClr>
                </a:solidFill>
                <a:latin typeface="Raleway" pitchFamily="2" charset="77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2">
                    <a:lumMod val="50000"/>
                  </a:schemeClr>
                </a:solidFill>
                <a:latin typeface="Raleway" pitchFamily="2" charset="77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2">
                    <a:lumMod val="50000"/>
                  </a:schemeClr>
                </a:solidFill>
                <a:latin typeface="Raleway" pitchFamily="2" charset="77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>
                <a:solidFill>
                  <a:schemeClr val="bg1"/>
                </a:solidFill>
              </a:rPr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DE" dirty="0">
                <a:solidFill>
                  <a:schemeClr val="bg1"/>
                </a:solidFill>
              </a:rPr>
              <a:t>Fotovoltaik Dach- und Freiflächenprojekte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DE" dirty="0">
                <a:solidFill>
                  <a:schemeClr val="bg1"/>
                </a:solidFill>
              </a:rPr>
              <a:t>Beteiligung an Windkraftprojekten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DE" dirty="0">
                <a:solidFill>
                  <a:schemeClr val="bg1"/>
                </a:solidFill>
              </a:rPr>
              <a:t>Stromspeicherprojekte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DE" dirty="0">
                <a:solidFill>
                  <a:schemeClr val="bg1"/>
                </a:solidFill>
              </a:rPr>
              <a:t>Regionaler Stromhandel über verschiedene Angebote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de-DE" dirty="0">
                <a:solidFill>
                  <a:schemeClr val="bg1"/>
                </a:solidFill>
              </a:rPr>
              <a:t>Koordinierter Ausbau der Netzinfrastruktur</a:t>
            </a:r>
          </a:p>
          <a:p>
            <a:pPr>
              <a:buFont typeface="Wingdings" panose="05000000000000000000" pitchFamily="2" charset="2"/>
              <a:buChar char="Ø"/>
            </a:pP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26B3B8D8-1B27-C3D8-D0C0-60AB40480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540001"/>
            <a:ext cx="15773400" cy="1080000"/>
          </a:xfrm>
        </p:spPr>
        <p:txBody>
          <a:bodyPr/>
          <a:lstStyle/>
          <a:p>
            <a:r>
              <a:rPr lang="de-DE" dirty="0">
                <a:solidFill>
                  <a:schemeClr val="accent2"/>
                </a:solidFill>
              </a:rPr>
              <a:t>UNSERE HANDLUNGSFELDER</a:t>
            </a:r>
          </a:p>
        </p:txBody>
      </p:sp>
    </p:spTree>
    <p:extLst>
      <p:ext uri="{BB962C8B-B14F-4D97-AF65-F5344CB8AC3E}">
        <p14:creationId xmlns:p14="http://schemas.microsoft.com/office/powerpoint/2010/main" val="3426174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E39DE-6421-7B2F-4799-BF5AC8C48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Grafiken enthält.&#10;&#10;Automatisch generierte Beschreibung">
            <a:extLst>
              <a:ext uri="{FF2B5EF4-FFF2-40B4-BE49-F238E27FC236}">
                <a16:creationId xmlns:a16="http://schemas.microsoft.com/office/drawing/2014/main" id="{930B9543-E778-E070-A99E-54FAC992142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94"/>
            <a:ext cx="18289412" cy="1028779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426FC4E-5BA5-E986-CB97-79C926E31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829" y="78713"/>
            <a:ext cx="15773400" cy="157079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DE" sz="7200" dirty="0">
                <a:solidFill>
                  <a:schemeClr val="accent2"/>
                </a:solidFill>
              </a:rPr>
              <a:t>UNSERE</a:t>
            </a:r>
            <a:br>
              <a:rPr lang="de-DE" sz="7200" dirty="0">
                <a:solidFill>
                  <a:schemeClr val="accent2"/>
                </a:solidFill>
              </a:rPr>
            </a:br>
            <a:r>
              <a:rPr lang="de-DE" sz="7200" dirty="0">
                <a:solidFill>
                  <a:schemeClr val="accent2"/>
                </a:solidFill>
              </a:rPr>
              <a:t>BETEILIGUNGSANGEBOTE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C5CD499-844B-14FB-54FB-1671912B6C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0000" y="2495971"/>
            <a:ext cx="15773400" cy="6629507"/>
          </a:xfr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indent="0">
              <a:buNone/>
              <a:tabLst>
                <a:tab pos="13716000" algn="r"/>
              </a:tabLst>
            </a:pPr>
            <a:r>
              <a:rPr lang="de-DE" dirty="0"/>
              <a:t>1) Zeichnung von Genossenschaftsanteilen	</a:t>
            </a:r>
            <a:r>
              <a:rPr lang="de-DE" b="1" dirty="0"/>
              <a:t>€ 500,–</a:t>
            </a:r>
          </a:p>
          <a:p>
            <a:pPr marL="685800" lvl="1" indent="0">
              <a:spcBef>
                <a:spcPts val="0"/>
              </a:spcBef>
              <a:buNone/>
              <a:tabLst>
                <a:tab pos="13716000" algn="r"/>
              </a:tabLst>
            </a:pPr>
            <a:r>
              <a:rPr lang="de-DE" sz="3200" dirty="0"/>
              <a:t>Miteigentümer an Regios</a:t>
            </a:r>
          </a:p>
          <a:p>
            <a:pPr marL="685800" lvl="1" indent="0">
              <a:spcBef>
                <a:spcPts val="0"/>
              </a:spcBef>
              <a:buNone/>
              <a:tabLst>
                <a:tab pos="13716000" algn="r"/>
              </a:tabLst>
            </a:pPr>
            <a:r>
              <a:rPr lang="de-DE" sz="3200" dirty="0"/>
              <a:t>1 Stimme pro Mitglied, unabhängig von der Anzahl der Anteile</a:t>
            </a:r>
          </a:p>
          <a:p>
            <a:pPr marL="685800" lvl="1" indent="0">
              <a:spcBef>
                <a:spcPts val="0"/>
              </a:spcBef>
              <a:buNone/>
              <a:tabLst>
                <a:tab pos="13716000" algn="r"/>
              </a:tabLst>
            </a:pPr>
            <a:r>
              <a:rPr lang="de-DE" sz="3200" dirty="0"/>
              <a:t>Ausschüttung Dividende bei positivem Ergebnis nach Beschluss in GV</a:t>
            </a:r>
          </a:p>
          <a:p>
            <a:pPr marL="685800" lvl="1" indent="0">
              <a:spcBef>
                <a:spcPts val="0"/>
              </a:spcBef>
              <a:buNone/>
              <a:tabLst>
                <a:tab pos="13716000" algn="r"/>
              </a:tabLst>
            </a:pPr>
            <a:endParaRPr lang="de-DE" sz="3200" dirty="0"/>
          </a:p>
          <a:p>
            <a:pPr marL="0" indent="0">
              <a:spcBef>
                <a:spcPts val="0"/>
              </a:spcBef>
              <a:buNone/>
              <a:tabLst>
                <a:tab pos="13716000" algn="r"/>
              </a:tabLst>
            </a:pPr>
            <a:r>
              <a:rPr lang="de-DE" dirty="0"/>
              <a:t>2) Gewährung von Genossenschaftsdarlehen	</a:t>
            </a:r>
            <a:r>
              <a:rPr lang="de-DE" b="1" dirty="0"/>
              <a:t>€ 1.000,-</a:t>
            </a:r>
          </a:p>
          <a:p>
            <a:pPr marL="685800" lvl="1" indent="0">
              <a:spcBef>
                <a:spcPts val="0"/>
              </a:spcBef>
              <a:buNone/>
              <a:tabLst>
                <a:tab pos="13716000" algn="r"/>
              </a:tabLst>
            </a:pPr>
            <a:r>
              <a:rPr lang="de-DE" sz="3200" dirty="0"/>
              <a:t>€ 1 000,- je Genossenschaftsanteil</a:t>
            </a:r>
          </a:p>
          <a:p>
            <a:pPr marL="685800" lvl="1" indent="0">
              <a:spcBef>
                <a:spcPts val="0"/>
              </a:spcBef>
              <a:buNone/>
              <a:tabLst>
                <a:tab pos="13716000" algn="r"/>
              </a:tabLst>
            </a:pPr>
            <a:r>
              <a:rPr lang="de-DE" sz="3200" dirty="0"/>
              <a:t>Vertragslaufzeit 20 Jahre, jährliche Ausschüttung von 3,5% Zinsen</a:t>
            </a:r>
          </a:p>
          <a:p>
            <a:pPr marL="685800" lvl="1" indent="0">
              <a:spcBef>
                <a:spcPts val="0"/>
              </a:spcBef>
              <a:buNone/>
              <a:tabLst>
                <a:tab pos="13716000" algn="r"/>
              </a:tabLst>
            </a:pPr>
            <a:r>
              <a:rPr lang="de-DE" sz="3200" dirty="0"/>
              <a:t>Rückzahlung Darlehen ab dem 11. Jahr nach Einzahlung</a:t>
            </a:r>
          </a:p>
          <a:p>
            <a:pPr marL="685800" lvl="1" indent="0">
              <a:spcBef>
                <a:spcPts val="0"/>
              </a:spcBef>
              <a:buNone/>
              <a:tabLst>
                <a:tab pos="13716000" algn="r"/>
              </a:tabLst>
            </a:pPr>
            <a:endParaRPr lang="de-DE" sz="3200" dirty="0"/>
          </a:p>
          <a:p>
            <a:pPr marL="0" indent="0">
              <a:spcBef>
                <a:spcPts val="0"/>
              </a:spcBef>
              <a:buNone/>
              <a:tabLst>
                <a:tab pos="13716000" algn="r"/>
              </a:tabLst>
            </a:pPr>
            <a:r>
              <a:rPr lang="de-DE" dirty="0"/>
              <a:t>3) Bezug von Regios Grünstrom</a:t>
            </a:r>
            <a:br>
              <a:rPr lang="de-DE" dirty="0"/>
            </a:br>
            <a:r>
              <a:rPr lang="de-DE" sz="3200" dirty="0"/>
              <a:t>         Individueller Bezug über unseren aktuellen Vertriebspartner OurPower</a:t>
            </a:r>
          </a:p>
          <a:p>
            <a:pPr marL="0" indent="0">
              <a:spcBef>
                <a:spcPts val="0"/>
              </a:spcBef>
              <a:buNone/>
              <a:tabLst>
                <a:tab pos="13716000" algn="r"/>
              </a:tabLst>
            </a:pPr>
            <a:r>
              <a:rPr lang="de-DE" sz="3200" dirty="0"/>
              <a:t>         Gemeinschaftliche Erzeugungsanlagen (GEA-Model erprobt)</a:t>
            </a:r>
            <a:br>
              <a:rPr lang="de-DE" sz="3200" dirty="0"/>
            </a:br>
            <a:r>
              <a:rPr lang="de-DE" sz="3200" dirty="0"/>
              <a:t>         Energiegemeinschaften (mit Kombination Windstrom sinnvoll)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EA3F1CCF-4AF6-A14D-51A2-BE2E728C06BF}"/>
              </a:ext>
            </a:extLst>
          </p:cNvPr>
          <p:cNvSpPr/>
          <p:nvPr/>
        </p:nvSpPr>
        <p:spPr>
          <a:xfrm>
            <a:off x="1" y="9633857"/>
            <a:ext cx="9144000" cy="6547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861E3C5-A5D2-7589-4D2D-F68C250932C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00" y="9756000"/>
            <a:ext cx="7772400" cy="24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6158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1E56F5-8351-B83F-9815-8A35D37F5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ED8993AB-41C5-8322-6F9E-3CBA9759CF8E}"/>
              </a:ext>
            </a:extLst>
          </p:cNvPr>
          <p:cNvSpPr/>
          <p:nvPr/>
        </p:nvSpPr>
        <p:spPr>
          <a:xfrm>
            <a:off x="0" y="0"/>
            <a:ext cx="18288000" cy="102885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 descr="Ein Bild, das Grafiken enthält.&#10;&#10;Automatisch generierte Beschreibung">
            <a:extLst>
              <a:ext uri="{FF2B5EF4-FFF2-40B4-BE49-F238E27FC236}">
                <a16:creationId xmlns:a16="http://schemas.microsoft.com/office/drawing/2014/main" id="{939E682C-46F7-FC9C-41A9-056B17EDF30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94"/>
            <a:ext cx="18289412" cy="1028779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68B2E82-5C09-2147-1A35-E70045A26D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7942" y="2282059"/>
            <a:ext cx="9282102" cy="6545071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79C82B75-9748-8A4C-2D05-0BB085959553}"/>
              </a:ext>
            </a:extLst>
          </p:cNvPr>
          <p:cNvSpPr/>
          <p:nvPr/>
        </p:nvSpPr>
        <p:spPr>
          <a:xfrm>
            <a:off x="13148257" y="9200038"/>
            <a:ext cx="46839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www.regios.at</a:t>
            </a:r>
          </a:p>
        </p:txBody>
      </p:sp>
    </p:spTree>
    <p:extLst>
      <p:ext uri="{BB962C8B-B14F-4D97-AF65-F5344CB8AC3E}">
        <p14:creationId xmlns:p14="http://schemas.microsoft.com/office/powerpoint/2010/main" val="1619837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43B165ED-853D-220F-FF35-8127D3D587F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solidFill>
            <a:schemeClr val="tx2"/>
          </a:solidFill>
        </p:spPr>
        <p:txBody>
          <a:bodyPr/>
          <a:lstStyle/>
          <a:p>
            <a:endParaRPr lang="de-DE" dirty="0"/>
          </a:p>
        </p:txBody>
      </p:sp>
      <p:pic>
        <p:nvPicPr>
          <p:cNvPr id="6" name="Grafik 5" descr="Ein Bild, das Grafiken enthält.&#10;&#10;Automatisch generierte Beschreibung">
            <a:extLst>
              <a:ext uri="{FF2B5EF4-FFF2-40B4-BE49-F238E27FC236}">
                <a16:creationId xmlns:a16="http://schemas.microsoft.com/office/drawing/2014/main" id="{A36EF7D3-79C5-CC58-06AC-428E80AB98B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94"/>
            <a:ext cx="18289412" cy="10287794"/>
          </a:xfrm>
          <a:prstGeom prst="rect">
            <a:avLst/>
          </a:prstGeom>
        </p:spPr>
      </p:pic>
      <p:sp>
        <p:nvSpPr>
          <p:cNvPr id="4" name="Textplatzhalter 2">
            <a:extLst>
              <a:ext uri="{FF2B5EF4-FFF2-40B4-BE49-F238E27FC236}">
                <a16:creationId xmlns:a16="http://schemas.microsoft.com/office/drawing/2014/main" id="{DE1D34A9-8B62-17FB-5277-993514FC1C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00000" y="0"/>
            <a:ext cx="14768928" cy="10287794"/>
          </a:xfrm>
        </p:spPr>
        <p:txBody>
          <a:bodyPr>
            <a:normAutofit/>
          </a:bodyPr>
          <a:lstStyle/>
          <a:p>
            <a:pPr>
              <a:lnSpc>
                <a:spcPts val="6000"/>
              </a:lnSpc>
            </a:pPr>
            <a:r>
              <a:rPr lang="de-DE" sz="7000" dirty="0">
                <a:solidFill>
                  <a:schemeClr val="bg1"/>
                </a:solidFill>
              </a:rPr>
              <a:t>UNSERE MISSION IST DIE</a:t>
            </a:r>
            <a:br>
              <a:rPr lang="de-DE" sz="7000" dirty="0">
                <a:solidFill>
                  <a:schemeClr val="bg1"/>
                </a:solidFill>
              </a:rPr>
            </a:br>
            <a:r>
              <a:rPr lang="de-DE" sz="7000" dirty="0"/>
              <a:t>SELBSTBESTIMMUNG</a:t>
            </a:r>
            <a:r>
              <a:rPr lang="de-DE" sz="7000" dirty="0">
                <a:solidFill>
                  <a:schemeClr val="bg1"/>
                </a:solidFill>
              </a:rPr>
              <a:t> ÜBER DIE </a:t>
            </a:r>
            <a:r>
              <a:rPr lang="de-DE" sz="7000" dirty="0"/>
              <a:t>REGIONALE ENERGIEVERSORGUNG </a:t>
            </a:r>
            <a:r>
              <a:rPr lang="de-DE" sz="7000" dirty="0">
                <a:solidFill>
                  <a:schemeClr val="bg1"/>
                </a:solidFill>
              </a:rPr>
              <a:t>DURCH </a:t>
            </a:r>
            <a:r>
              <a:rPr lang="de-DE" sz="7000" dirty="0"/>
              <a:t>GEMEINSAMES EIGENTUM </a:t>
            </a:r>
            <a:r>
              <a:rPr lang="de-DE" sz="7000" dirty="0">
                <a:solidFill>
                  <a:schemeClr val="bg1"/>
                </a:solidFill>
              </a:rPr>
              <a:t>ZU SICHERN.</a:t>
            </a:r>
            <a:endParaRPr lang="de-DE" sz="7000" dirty="0"/>
          </a:p>
        </p:txBody>
      </p:sp>
    </p:spTree>
    <p:extLst>
      <p:ext uri="{BB962C8B-B14F-4D97-AF65-F5344CB8AC3E}">
        <p14:creationId xmlns:p14="http://schemas.microsoft.com/office/powerpoint/2010/main" val="1978389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eck 31">
            <a:extLst>
              <a:ext uri="{FF2B5EF4-FFF2-40B4-BE49-F238E27FC236}">
                <a16:creationId xmlns:a16="http://schemas.microsoft.com/office/drawing/2014/main" id="{C7C91B39-8314-BAF1-F3C9-91E6E3C81819}"/>
              </a:ext>
            </a:extLst>
          </p:cNvPr>
          <p:cNvSpPr/>
          <p:nvPr/>
        </p:nvSpPr>
        <p:spPr>
          <a:xfrm>
            <a:off x="150122" y="2210938"/>
            <a:ext cx="17919510" cy="725104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B4CFBCB-5D0F-3E14-9F93-0626B18C2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158" y="826604"/>
            <a:ext cx="15773400" cy="1080000"/>
          </a:xfrm>
        </p:spPr>
        <p:txBody>
          <a:bodyPr>
            <a:normAutofit/>
          </a:bodyPr>
          <a:lstStyle/>
          <a:p>
            <a:r>
              <a:rPr lang="de-DE" sz="7200" dirty="0"/>
              <a:t>Unser </a:t>
            </a:r>
            <a:r>
              <a:rPr lang="de-DE" sz="7200" dirty="0">
                <a:solidFill>
                  <a:schemeClr val="accent2">
                    <a:lumMod val="75000"/>
                  </a:schemeClr>
                </a:solidFill>
              </a:rPr>
              <a:t>AUFSICHTSRAT</a:t>
            </a:r>
          </a:p>
        </p:txBody>
      </p:sp>
      <p:pic>
        <p:nvPicPr>
          <p:cNvPr id="5" name="Bildplatzhalter 17" descr="Ein Bild, das Person, Shirt, Kleidung, Menschliches Gesicht enthält.&#10;&#10;Automatisch generierte Beschreibung">
            <a:extLst>
              <a:ext uri="{FF2B5EF4-FFF2-40B4-BE49-F238E27FC236}">
                <a16:creationId xmlns:a16="http://schemas.microsoft.com/office/drawing/2014/main" id="{A71C88C2-838E-5C8A-C9D3-FB0168BEF5B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8783" y="3865216"/>
            <a:ext cx="2459589" cy="3279451"/>
          </a:xfrm>
          <a:prstGeom prst="rect">
            <a:avLst/>
          </a:prstGeom>
          <a:solidFill>
            <a:schemeClr val="tx2"/>
          </a:solidFill>
        </p:spPr>
      </p:pic>
      <p:pic>
        <p:nvPicPr>
          <p:cNvPr id="6" name="Bildplatzhalter 19" descr="Ein Bild, das Person, Kleidung, Menschliches Gesicht, Oberbekleidung enthält.&#10;&#10;Automatisch generierte Beschreibung">
            <a:extLst>
              <a:ext uri="{FF2B5EF4-FFF2-40B4-BE49-F238E27FC236}">
                <a16:creationId xmlns:a16="http://schemas.microsoft.com/office/drawing/2014/main" id="{D5A99538-E195-B46A-70AB-615C4B97856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0205" y="3865216"/>
            <a:ext cx="2459589" cy="3279451"/>
          </a:xfrm>
          <a:prstGeom prst="rect">
            <a:avLst/>
          </a:prstGeom>
        </p:spPr>
      </p:pic>
      <p:pic>
        <p:nvPicPr>
          <p:cNvPr id="8" name="Bildplatzhalter 21" descr="Ein Bild, das Person, Menschliches Gesicht, Lächeln, Jeans enthält.&#10;&#10;Automatisch generierte Beschreibung">
            <a:extLst>
              <a:ext uri="{FF2B5EF4-FFF2-40B4-BE49-F238E27FC236}">
                <a16:creationId xmlns:a16="http://schemas.microsoft.com/office/drawing/2014/main" id="{5D4F74B5-1EB6-84C7-7EF4-080E98FFA73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63912" y="3865216"/>
            <a:ext cx="2459589" cy="3279451"/>
          </a:xfrm>
          <a:prstGeom prst="rect">
            <a:avLst/>
          </a:prstGeom>
        </p:spPr>
      </p:pic>
      <p:pic>
        <p:nvPicPr>
          <p:cNvPr id="9" name="Bildplatzhalter 27" descr="Ein Bild, das Person, Kleidung, Lächeln, Menschliches Gesicht enthält.&#10;&#10;Automatisch generierte Beschreibung">
            <a:extLst>
              <a:ext uri="{FF2B5EF4-FFF2-40B4-BE49-F238E27FC236}">
                <a16:creationId xmlns:a16="http://schemas.microsoft.com/office/drawing/2014/main" id="{60F57F4C-E7B8-B9C3-B403-7D706A83091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7174" y="3865216"/>
            <a:ext cx="2459589" cy="3279451"/>
          </a:xfrm>
          <a:prstGeom prst="rect">
            <a:avLst/>
          </a:prstGeom>
        </p:spPr>
      </p:pic>
      <p:pic>
        <p:nvPicPr>
          <p:cNvPr id="10" name="Bildplatzhalter 11" descr="Ein Bild, das Person, Shirt, Kleidung, Menschliches Gesicht enthält.&#10;&#10;KI-generierte Inhalte können fehlerhaft sein.">
            <a:extLst>
              <a:ext uri="{FF2B5EF4-FFF2-40B4-BE49-F238E27FC236}">
                <a16:creationId xmlns:a16="http://schemas.microsoft.com/office/drawing/2014/main" id="{EFBCAE92-5850-5993-2785-952EFEDDE7D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483303" y="3865216"/>
            <a:ext cx="1918619" cy="2558158"/>
          </a:xfrm>
        </p:spPr>
      </p:pic>
      <p:pic>
        <p:nvPicPr>
          <p:cNvPr id="11" name="Bildplatzhalter 18" descr="Ein Bild, das Person, Kleidung, Menschliches Gesicht, Lächeln enthält.&#10;&#10;KI-generierte Inhalte können fehlerhaft sein.">
            <a:extLst>
              <a:ext uri="{FF2B5EF4-FFF2-40B4-BE49-F238E27FC236}">
                <a16:creationId xmlns:a16="http://schemas.microsoft.com/office/drawing/2014/main" id="{B39E6E79-750C-FFFE-FBB7-C085BB32EAD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399651" y="3865216"/>
            <a:ext cx="1918619" cy="2558157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B84754CC-7D20-57F5-4D5B-DC87164811BA}"/>
              </a:ext>
            </a:extLst>
          </p:cNvPr>
          <p:cNvSpPr txBox="1"/>
          <p:nvPr/>
        </p:nvSpPr>
        <p:spPr>
          <a:xfrm>
            <a:off x="382138" y="3280440"/>
            <a:ext cx="3004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chemeClr val="bg1"/>
                </a:solidFill>
              </a:rPr>
              <a:t>Josef SACHER</a:t>
            </a:r>
            <a:endParaRPr lang="de-AT" sz="2800" b="1" dirty="0">
              <a:solidFill>
                <a:schemeClr val="bg1"/>
              </a:solidFill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952047A7-AF17-1355-8A0E-2D867FF4A607}"/>
              </a:ext>
            </a:extLst>
          </p:cNvPr>
          <p:cNvSpPr txBox="1"/>
          <p:nvPr/>
        </p:nvSpPr>
        <p:spPr>
          <a:xfrm>
            <a:off x="2142698" y="7185974"/>
            <a:ext cx="4203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chemeClr val="bg1"/>
                </a:solidFill>
              </a:rPr>
              <a:t>Klaus PICHLBAUER</a:t>
            </a:r>
            <a:endParaRPr lang="de-AT" sz="2800" b="1" dirty="0">
              <a:solidFill>
                <a:schemeClr val="bg1"/>
              </a:solidFill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F36D7E32-F862-3AD9-0ECA-6DCF7F273AE5}"/>
              </a:ext>
            </a:extLst>
          </p:cNvPr>
          <p:cNvSpPr txBox="1"/>
          <p:nvPr/>
        </p:nvSpPr>
        <p:spPr>
          <a:xfrm>
            <a:off x="5232889" y="3201752"/>
            <a:ext cx="4203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chemeClr val="bg1"/>
                </a:solidFill>
              </a:rPr>
              <a:t>Reingard PEYRL</a:t>
            </a:r>
            <a:endParaRPr lang="de-AT" sz="2800" b="1" dirty="0">
              <a:solidFill>
                <a:schemeClr val="bg1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13A8AE22-9196-DC37-1053-A4EF786B3DB9}"/>
              </a:ext>
            </a:extLst>
          </p:cNvPr>
          <p:cNvSpPr txBox="1"/>
          <p:nvPr/>
        </p:nvSpPr>
        <p:spPr>
          <a:xfrm>
            <a:off x="6728345" y="7216468"/>
            <a:ext cx="4618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chemeClr val="bg1"/>
                </a:solidFill>
              </a:rPr>
              <a:t>Johannes GAHLEITNER</a:t>
            </a:r>
            <a:endParaRPr lang="de-AT" sz="2800" b="1" dirty="0">
              <a:solidFill>
                <a:schemeClr val="bg1"/>
              </a:solidFill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3BEA8AE0-9DC0-0DC6-EACB-DA73A6B3D27A}"/>
              </a:ext>
            </a:extLst>
          </p:cNvPr>
          <p:cNvSpPr txBox="1"/>
          <p:nvPr/>
        </p:nvSpPr>
        <p:spPr>
          <a:xfrm>
            <a:off x="9713890" y="3241096"/>
            <a:ext cx="4092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chemeClr val="bg1"/>
                </a:solidFill>
              </a:rPr>
              <a:t>Johann MOSER</a:t>
            </a:r>
            <a:endParaRPr lang="de-AT" sz="2800" b="1" dirty="0">
              <a:solidFill>
                <a:schemeClr val="bg1"/>
              </a:solidFill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AD25061F-5311-1CF0-9201-431C91650F7B}"/>
              </a:ext>
            </a:extLst>
          </p:cNvPr>
          <p:cNvSpPr txBox="1"/>
          <p:nvPr/>
        </p:nvSpPr>
        <p:spPr>
          <a:xfrm>
            <a:off x="12006380" y="7228400"/>
            <a:ext cx="4618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chemeClr val="bg1"/>
                </a:solidFill>
              </a:rPr>
              <a:t>Matthäus STADLER</a:t>
            </a:r>
            <a:endParaRPr lang="de-AT" sz="2800" b="1" dirty="0">
              <a:solidFill>
                <a:schemeClr val="bg1"/>
              </a:solidFill>
            </a:endParaRP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76B28440-5F4E-004B-5C74-C37ABA4AA2A4}"/>
              </a:ext>
            </a:extLst>
          </p:cNvPr>
          <p:cNvSpPr txBox="1"/>
          <p:nvPr/>
        </p:nvSpPr>
        <p:spPr>
          <a:xfrm>
            <a:off x="13117830" y="3254743"/>
            <a:ext cx="5716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>
                <a:solidFill>
                  <a:schemeClr val="bg1"/>
                </a:solidFill>
              </a:rPr>
              <a:t>Hannes HINTERREITER- KERN</a:t>
            </a:r>
            <a:endParaRPr lang="de-AT" sz="2800" b="1" dirty="0">
              <a:solidFill>
                <a:schemeClr val="bg1"/>
              </a:solidFill>
            </a:endParaRPr>
          </a:p>
        </p:txBody>
      </p:sp>
      <p:pic>
        <p:nvPicPr>
          <p:cNvPr id="25" name="Bildplatzhalter 11" descr="Ein Bild, das Person, Shirt, Kleidung, Menschliches Gesicht enthält.&#10;&#10;KI-generierte Inhalte können fehlerhaft sein.">
            <a:extLst>
              <a:ext uri="{FF2B5EF4-FFF2-40B4-BE49-F238E27FC236}">
                <a16:creationId xmlns:a16="http://schemas.microsoft.com/office/drawing/2014/main" id="{8CB4CACE-1E4B-3BB9-0A0C-53C1181C947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590273" y="3865214"/>
            <a:ext cx="2459589" cy="3279451"/>
          </a:xfrm>
          <a:prstGeom prst="rect">
            <a:avLst/>
          </a:prstGeom>
          <a:solidFill>
            <a:schemeClr val="tx2"/>
          </a:solidFill>
        </p:spPr>
      </p:pic>
      <p:pic>
        <p:nvPicPr>
          <p:cNvPr id="26" name="Bildplatzhalter 18" descr="Ein Bild, das Person, Kleidung, Menschliches Gesicht, Lächeln enthält.&#10;&#10;KI-generierte Inhalte können fehlerhaft sein.">
            <a:extLst>
              <a:ext uri="{FF2B5EF4-FFF2-40B4-BE49-F238E27FC236}">
                <a16:creationId xmlns:a16="http://schemas.microsoft.com/office/drawing/2014/main" id="{01F09CA5-50AB-EE9E-A3D7-8D997E70C37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520266" y="3865215"/>
            <a:ext cx="2459589" cy="3279450"/>
          </a:xfrm>
          <a:prstGeom prst="rect">
            <a:avLst/>
          </a:prstGeom>
        </p:spPr>
      </p:pic>
      <p:pic>
        <p:nvPicPr>
          <p:cNvPr id="27" name="Bildplatzhalter 24" descr="Ein Bild, das Person, Lächeln, Menschliches Gesicht, Shirt enthält.&#10;&#10;KI-generierte Inhalte können fehlerhaft sein.">
            <a:extLst>
              <a:ext uri="{FF2B5EF4-FFF2-40B4-BE49-F238E27FC236}">
                <a16:creationId xmlns:a16="http://schemas.microsoft.com/office/drawing/2014/main" id="{7515991B-B0D1-4758-B928-B6469C4A323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42771" y="3865215"/>
            <a:ext cx="2459589" cy="3279451"/>
          </a:xfrm>
          <a:prstGeom prst="rect">
            <a:avLst/>
          </a:prstGeom>
        </p:spPr>
      </p:pic>
      <p:pic>
        <p:nvPicPr>
          <p:cNvPr id="33" name="Bildplatzhalter 17" descr="Ein Bild, das Person, Shirt, Kleidung, Menschliches Gesicht enthält.&#10;&#10;Automatisch generierte Beschreibung">
            <a:extLst>
              <a:ext uri="{FF2B5EF4-FFF2-40B4-BE49-F238E27FC236}">
                <a16:creationId xmlns:a16="http://schemas.microsoft.com/office/drawing/2014/main" id="{5AF762AF-B7AC-CED9-FE9F-0AAC9E75E2B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7046" y="3872263"/>
            <a:ext cx="2459589" cy="3279451"/>
          </a:xfrm>
          <a:prstGeom prst="rect">
            <a:avLst/>
          </a:prstGeom>
          <a:solidFill>
            <a:schemeClr val="tx2"/>
          </a:solidFill>
        </p:spPr>
      </p:pic>
      <p:pic>
        <p:nvPicPr>
          <p:cNvPr id="34" name="Bildplatzhalter 19" descr="Ein Bild, das Person, Kleidung, Menschliches Gesicht, Oberbekleidung enthält.&#10;&#10;Automatisch generierte Beschreibung">
            <a:extLst>
              <a:ext uri="{FF2B5EF4-FFF2-40B4-BE49-F238E27FC236}">
                <a16:creationId xmlns:a16="http://schemas.microsoft.com/office/drawing/2014/main" id="{A7056AFA-F7E3-3129-4C2E-43AA9D871AB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8468" y="3872263"/>
            <a:ext cx="2459589" cy="3279451"/>
          </a:xfrm>
          <a:prstGeom prst="rect">
            <a:avLst/>
          </a:prstGeom>
        </p:spPr>
      </p:pic>
      <p:pic>
        <p:nvPicPr>
          <p:cNvPr id="35" name="Bildplatzhalter 21" descr="Ein Bild, das Person, Menschliches Gesicht, Lächeln, Jeans enthält.&#10;&#10;Automatisch generierte Beschreibung">
            <a:extLst>
              <a:ext uri="{FF2B5EF4-FFF2-40B4-BE49-F238E27FC236}">
                <a16:creationId xmlns:a16="http://schemas.microsoft.com/office/drawing/2014/main" id="{B58E9B9E-7FF5-F07C-DFCE-E606F7009A2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2175" y="3872263"/>
            <a:ext cx="2459589" cy="3279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916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8073C450-E134-A9EA-7251-C992AABDCB47}"/>
              </a:ext>
            </a:extLst>
          </p:cNvPr>
          <p:cNvSpPr/>
          <p:nvPr/>
        </p:nvSpPr>
        <p:spPr>
          <a:xfrm>
            <a:off x="-191069" y="1842448"/>
            <a:ext cx="18537635" cy="136477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Bildplatzhalter 1">
            <a:extLst>
              <a:ext uri="{FF2B5EF4-FFF2-40B4-BE49-F238E27FC236}">
                <a16:creationId xmlns:a16="http://schemas.microsoft.com/office/drawing/2014/main" id="{1141FB79-F873-990B-8F4A-6167B7F2F83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00AB22B-4DF3-D91A-A4AA-FCF6F436D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86A6261-805A-245E-ED45-0D6D6F1EA8C2}"/>
              </a:ext>
            </a:extLst>
          </p:cNvPr>
          <p:cNvSpPr/>
          <p:nvPr/>
        </p:nvSpPr>
        <p:spPr>
          <a:xfrm>
            <a:off x="-13648" y="-116114"/>
            <a:ext cx="18360214" cy="2286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8000" dirty="0">
                <a:solidFill>
                  <a:schemeClr val="accent2"/>
                </a:solidFill>
              </a:rPr>
              <a:t>  UNSER TEAM</a:t>
            </a:r>
            <a:endParaRPr lang="de-AT" sz="80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7BF0C71-9E36-5032-088E-EF7F71649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191902" y="-416980"/>
            <a:ext cx="4096098" cy="2888274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C273A7C3-B695-632B-31F3-69B218CC71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631942"/>
            <a:ext cx="18360214" cy="7074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420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DEE73D9B-75F3-025E-CC92-9EBCF3F00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WARUM WIR ÜBER</a:t>
            </a:r>
            <a:br>
              <a:rPr lang="de-DE" dirty="0">
                <a:solidFill>
                  <a:schemeClr val="bg1"/>
                </a:solidFill>
              </a:rPr>
            </a:br>
            <a:r>
              <a:rPr lang="de-DE" dirty="0">
                <a:solidFill>
                  <a:schemeClr val="bg1"/>
                </a:solidFill>
              </a:rPr>
              <a:t>LÄNGERE ZEITRÄUME</a:t>
            </a:r>
            <a:br>
              <a:rPr lang="de-DE" dirty="0">
                <a:solidFill>
                  <a:schemeClr val="bg1"/>
                </a:solidFill>
              </a:rPr>
            </a:br>
            <a:r>
              <a:rPr lang="de-DE" dirty="0"/>
              <a:t>DENKEN UND HANDELN</a:t>
            </a:r>
          </a:p>
        </p:txBody>
      </p:sp>
      <p:pic>
        <p:nvPicPr>
          <p:cNvPr id="8" name="Bildplatzhalter 7" descr="Ein Bild, das Kleidung, Person, draußen, Menschliches Gesicht enthält.&#10;&#10;Automatisch generierte Beschreibung">
            <a:extLst>
              <a:ext uri="{FF2B5EF4-FFF2-40B4-BE49-F238E27FC236}">
                <a16:creationId xmlns:a16="http://schemas.microsoft.com/office/drawing/2014/main" id="{3F6E1C81-6DF1-CB9F-9F71-954B1D1F74E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288000" cy="6148588"/>
          </a:xfrm>
        </p:spPr>
      </p:pic>
      <p:pic>
        <p:nvPicPr>
          <p:cNvPr id="4" name="Grafik 3" descr="Ein Bild, das Grafiken, Kunst enthält.&#10;&#10;Automatisch generierte Beschreibung">
            <a:extLst>
              <a:ext uri="{FF2B5EF4-FFF2-40B4-BE49-F238E27FC236}">
                <a16:creationId xmlns:a16="http://schemas.microsoft.com/office/drawing/2014/main" id="{1402D9BA-2BC9-DDCC-9730-EA537338936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70560" y="0"/>
            <a:ext cx="491744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896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F2229-38B4-F497-2D49-7438A9698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Grafiken enthält.&#10;&#10;Automatisch generierte Beschreibung">
            <a:extLst>
              <a:ext uri="{FF2B5EF4-FFF2-40B4-BE49-F238E27FC236}">
                <a16:creationId xmlns:a16="http://schemas.microsoft.com/office/drawing/2014/main" id="{0DEE448F-24ED-243F-23A3-1E4B9229F4A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94"/>
            <a:ext cx="18289412" cy="1028779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FE89822-AEC4-61F2-07A7-9FECC906F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chemeClr val="accent2"/>
                </a:solidFill>
              </a:rPr>
              <a:t>→ UNSERE ZIELE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2E59F7E-69F9-BBBC-DD82-A4A965B402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9999" y="2738860"/>
            <a:ext cx="16339720" cy="4749335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de-DE" dirty="0"/>
              <a:t>Mehr Energie-Unabhängigkeit</a:t>
            </a:r>
          </a:p>
          <a:p>
            <a:r>
              <a:rPr lang="de-DE" dirty="0"/>
              <a:t>Mehr Energiesicherheit und planbarere Energiepreise</a:t>
            </a:r>
          </a:p>
          <a:p>
            <a:r>
              <a:rPr lang="de-DE" dirty="0"/>
              <a:t>Durch Teilhabe Gerechtigkeit in der Region schaffen</a:t>
            </a:r>
          </a:p>
          <a:p>
            <a:r>
              <a:rPr lang="de-DE" dirty="0"/>
              <a:t>Größtmögliche Wertschöpfung in die Region bringen und halten</a:t>
            </a:r>
          </a:p>
          <a:p>
            <a:r>
              <a:rPr lang="de-DE" dirty="0"/>
              <a:t>Die regionale Energiesystem-Wende gemeinsam gestalten</a:t>
            </a:r>
          </a:p>
          <a:p>
            <a:r>
              <a:rPr lang="de-DE" dirty="0"/>
              <a:t>Ausbau erneuerbarer Energie-Anlagen 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AFD0DF2-FF74-C6AE-326C-0B621B855077}"/>
              </a:ext>
            </a:extLst>
          </p:cNvPr>
          <p:cNvSpPr/>
          <p:nvPr/>
        </p:nvSpPr>
        <p:spPr>
          <a:xfrm>
            <a:off x="1" y="9633857"/>
            <a:ext cx="9144000" cy="6547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71063AB-AF6C-9B7B-DB8F-D76294737ED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00" y="9756000"/>
            <a:ext cx="7772400" cy="24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769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DEE73D9B-75F3-025E-CC92-9EBCF3F00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chemeClr val="bg1"/>
                </a:solidFill>
              </a:rPr>
              <a:t>STARKE GEMEINDEN</a:t>
            </a:r>
            <a:br>
              <a:rPr lang="de-DE" dirty="0"/>
            </a:br>
            <a:r>
              <a:rPr lang="de-DE" dirty="0"/>
              <a:t>FÜR UNABHÄNGIGE ENERGIE</a:t>
            </a:r>
          </a:p>
        </p:txBody>
      </p:sp>
      <p:pic>
        <p:nvPicPr>
          <p:cNvPr id="4" name="Bildplatzhalter 22" descr="Ein Bild, das Gras, Berg, Baum, draußen enthält.&#10;&#10;Automatisch generierte Beschreibung">
            <a:extLst>
              <a:ext uri="{FF2B5EF4-FFF2-40B4-BE49-F238E27FC236}">
                <a16:creationId xmlns:a16="http://schemas.microsoft.com/office/drawing/2014/main" id="{AD4EE964-51ED-BCDA-459D-68D86BFBC1C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8288000" cy="6148588"/>
          </a:xfr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C601406-E3EC-4A34-41BF-4E48B4CAB53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00" y="9756000"/>
            <a:ext cx="7772400" cy="244708"/>
          </a:xfrm>
          <a:prstGeom prst="rect">
            <a:avLst/>
          </a:prstGeom>
        </p:spPr>
      </p:pic>
      <p:pic>
        <p:nvPicPr>
          <p:cNvPr id="10" name="Grafik 9" descr="Ein Bild, das Grafiken, Kunst enthält.&#10;&#10;Automatisch generierte Beschreibung">
            <a:extLst>
              <a:ext uri="{FF2B5EF4-FFF2-40B4-BE49-F238E27FC236}">
                <a16:creationId xmlns:a16="http://schemas.microsoft.com/office/drawing/2014/main" id="{45699C61-AE1E-E892-31C1-FC55CA2A118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70560" y="0"/>
            <a:ext cx="491744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009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2B5FD-578F-B466-3830-765580878B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Grafiken enthält.&#10;&#10;Automatisch generierte Beschreibung">
            <a:extLst>
              <a:ext uri="{FF2B5EF4-FFF2-40B4-BE49-F238E27FC236}">
                <a16:creationId xmlns:a16="http://schemas.microsoft.com/office/drawing/2014/main" id="{CB9A81CB-005B-FFF3-F4C7-4E5A43436BE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13" y="-287086"/>
            <a:ext cx="18289412" cy="1028779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1491C67D-7498-39DB-43D7-D46794A72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700" y="750071"/>
            <a:ext cx="15773400" cy="1080000"/>
          </a:xfrm>
        </p:spPr>
        <p:txBody>
          <a:bodyPr>
            <a:normAutofit/>
          </a:bodyPr>
          <a:lstStyle/>
          <a:p>
            <a:r>
              <a:rPr lang="de-DE" sz="6000" dirty="0">
                <a:solidFill>
                  <a:schemeClr val="accent2"/>
                </a:solidFill>
              </a:rPr>
              <a:t>GEMEINDEN ALS VORBILDER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080E0C0-5DE6-CE56-6D6B-44A415A62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8837" y="3087692"/>
            <a:ext cx="7886700" cy="5655394"/>
          </a:xfr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de-DE" dirty="0"/>
              <a:t>Gemeinden sind Vorbilder und schaffen Vertrauen</a:t>
            </a:r>
          </a:p>
          <a:p>
            <a:pPr marL="0" indent="0">
              <a:buNone/>
            </a:pPr>
            <a:r>
              <a:rPr lang="de-DE" dirty="0"/>
              <a:t>Gemeinsames Auftreten gegenüber privaten (auswärtigen) Investoren</a:t>
            </a:r>
          </a:p>
          <a:p>
            <a:pPr marL="0" indent="0">
              <a:buNone/>
            </a:pPr>
            <a:r>
              <a:rPr lang="de-DE" dirty="0"/>
              <a:t>Geschlossenheit und Entschlossenheit</a:t>
            </a:r>
          </a:p>
          <a:p>
            <a:pPr marL="0" indent="0">
              <a:buNone/>
            </a:pPr>
            <a:r>
              <a:rPr lang="de-DE" dirty="0"/>
              <a:t>Gemeinwohl vor Einzelinteressen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46A716A-2C76-025C-9EC6-3262BD69548C}"/>
              </a:ext>
            </a:extLst>
          </p:cNvPr>
          <p:cNvSpPr/>
          <p:nvPr/>
        </p:nvSpPr>
        <p:spPr>
          <a:xfrm>
            <a:off x="1" y="9633857"/>
            <a:ext cx="9144000" cy="6547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5F26F7F-4B44-B728-54AA-E314C0B151F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00" y="9756000"/>
            <a:ext cx="7772400" cy="244708"/>
          </a:xfrm>
          <a:prstGeom prst="rect">
            <a:avLst/>
          </a:prstGeom>
        </p:spPr>
      </p:pic>
      <p:pic>
        <p:nvPicPr>
          <p:cNvPr id="8" name="Grafik 7" descr="Ein Bild, das Text, Karte, Atlas, Diagramm enthält.&#10;&#10;KI-generierte Inhalte können fehlerhaft sein.">
            <a:extLst>
              <a:ext uri="{FF2B5EF4-FFF2-40B4-BE49-F238E27FC236}">
                <a16:creationId xmlns:a16="http://schemas.microsoft.com/office/drawing/2014/main" id="{EF8D2202-E268-8FFB-14D7-F4E7C2428C0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3981" y="2940378"/>
            <a:ext cx="6909502" cy="6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4659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CE584-29A8-BEDC-46B2-F9C939B7A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Grafiken enthält.&#10;&#10;Automatisch generierte Beschreibung">
            <a:extLst>
              <a:ext uri="{FF2B5EF4-FFF2-40B4-BE49-F238E27FC236}">
                <a16:creationId xmlns:a16="http://schemas.microsoft.com/office/drawing/2014/main" id="{4162B5E8-1A30-C514-9DB4-040E1B7EAEB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421" y="-409440"/>
            <a:ext cx="18289412" cy="1028779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160A9F9D-6B23-E4BF-2E26-482A37494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748" y="1025534"/>
            <a:ext cx="15773400" cy="1080000"/>
          </a:xfrm>
        </p:spPr>
        <p:txBody>
          <a:bodyPr>
            <a:normAutofit/>
          </a:bodyPr>
          <a:lstStyle/>
          <a:p>
            <a:r>
              <a:rPr lang="de-DE" sz="5400" dirty="0">
                <a:solidFill>
                  <a:schemeClr val="accent2"/>
                </a:solidFill>
              </a:rPr>
              <a:t>UNSER GENOSSENSCHAFTSMODELL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1F3D80-D345-AFFD-9033-B77F6DB02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6251" y="2787690"/>
            <a:ext cx="15620897" cy="5678478"/>
          </a:xfrm>
          <a:solidFill>
            <a:schemeClr val="accent1"/>
          </a:solidFill>
        </p:spPr>
        <p:txBody>
          <a:bodyPr>
            <a:spAutoFit/>
          </a:bodyPr>
          <a:lstStyle/>
          <a:p>
            <a:pPr marL="0" indent="0">
              <a:buNone/>
            </a:pPr>
            <a:r>
              <a:rPr lang="de-DE" dirty="0"/>
              <a:t>Gemeinsames Eigentum an unserer regionalen Infrastruktur (ohne eigene Dachfläche oder eigenes Grundstück</a:t>
            </a:r>
          </a:p>
          <a:p>
            <a:pPr marL="0" indent="0">
              <a:buNone/>
            </a:pPr>
            <a:r>
              <a:rPr lang="de-DE" dirty="0"/>
              <a:t>Demokratischste Form der </a:t>
            </a:r>
            <a:r>
              <a:rPr lang="de-DE" dirty="0" err="1"/>
              <a:t>Bürger:innenbeteiligung</a:t>
            </a:r>
            <a:r>
              <a:rPr lang="de-DE" dirty="0"/>
              <a:t> </a:t>
            </a:r>
          </a:p>
          <a:p>
            <a:pPr marL="0" indent="0">
              <a:buNone/>
            </a:pPr>
            <a:r>
              <a:rPr lang="de-DE" dirty="0"/>
              <a:t>Akzeptanz für Projekte und Vorhaben, Interessensausgleich</a:t>
            </a:r>
          </a:p>
          <a:p>
            <a:pPr marL="0" indent="0">
              <a:buNone/>
            </a:pPr>
            <a:r>
              <a:rPr lang="de-DE" dirty="0"/>
              <a:t>Selbstbestimmung, Gestaltung und Partizipation</a:t>
            </a:r>
          </a:p>
          <a:p>
            <a:pPr marL="0" indent="0">
              <a:buNone/>
            </a:pPr>
            <a:r>
              <a:rPr lang="de-DE" dirty="0"/>
              <a:t>Monetäre Beteiligung, Teilhabe am Ertrag</a:t>
            </a:r>
          </a:p>
          <a:p>
            <a:pPr marL="0" indent="0">
              <a:buNone/>
            </a:pPr>
            <a:r>
              <a:rPr lang="de-DE" dirty="0"/>
              <a:t>Vermögenssicherung, kein Geldabfluss ins Ausland</a:t>
            </a:r>
          </a:p>
          <a:p>
            <a:pPr marL="0" indent="0">
              <a:buNone/>
            </a:pPr>
            <a:r>
              <a:rPr lang="de-DE" dirty="0"/>
              <a:t>Sicherung unseres Wohlstandes in der Region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17365BE-17A5-A736-A8B6-BDD7BEBDDBF3}"/>
              </a:ext>
            </a:extLst>
          </p:cNvPr>
          <p:cNvSpPr/>
          <p:nvPr/>
        </p:nvSpPr>
        <p:spPr>
          <a:xfrm>
            <a:off x="1" y="9633857"/>
            <a:ext cx="9144000" cy="6547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CB53375-DCA6-3BF0-D985-DF4FC01DB9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00" y="9756000"/>
            <a:ext cx="7772400" cy="24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429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Regios_Farben">
      <a:dk1>
        <a:srgbClr val="000000"/>
      </a:dk1>
      <a:lt1>
        <a:srgbClr val="FFFFFF"/>
      </a:lt1>
      <a:dk2>
        <a:srgbClr val="9C69FF"/>
      </a:dk2>
      <a:lt2>
        <a:srgbClr val="FEF9EB"/>
      </a:lt2>
      <a:accent1>
        <a:srgbClr val="9C69FF"/>
      </a:accent1>
      <a:accent2>
        <a:srgbClr val="70FF4D"/>
      </a:accent2>
      <a:accent3>
        <a:srgbClr val="F8C23A"/>
      </a:accent3>
      <a:accent4>
        <a:srgbClr val="5920E2"/>
      </a:accent4>
      <a:accent5>
        <a:srgbClr val="54BF3A"/>
      </a:accent5>
      <a:accent6>
        <a:srgbClr val="DD9F14"/>
      </a:accent6>
      <a:hlink>
        <a:srgbClr val="000000"/>
      </a:hlink>
      <a:folHlink>
        <a:srgbClr val="5920E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EBF - Energiebezirk Freistadt">
  <a:themeElements>
    <a:clrScheme name="EBF">
      <a:dk1>
        <a:srgbClr val="006681"/>
      </a:dk1>
      <a:lt1>
        <a:srgbClr val="FAD000"/>
      </a:lt1>
      <a:dk2>
        <a:srgbClr val="000000"/>
      </a:dk2>
      <a:lt2>
        <a:srgbClr val="FFFFFF"/>
      </a:lt2>
      <a:accent1>
        <a:srgbClr val="E88300"/>
      </a:accent1>
      <a:accent2>
        <a:srgbClr val="C51A1B"/>
      </a:accent2>
      <a:accent3>
        <a:srgbClr val="0578BE"/>
      </a:accent3>
      <a:accent4>
        <a:srgbClr val="FDC300"/>
      </a:accent4>
      <a:accent5>
        <a:srgbClr val="3AAA35"/>
      </a:accent5>
      <a:accent6>
        <a:srgbClr val="AEBCC5"/>
      </a:accent6>
      <a:hlink>
        <a:srgbClr val="A8C823"/>
      </a:hlink>
      <a:folHlink>
        <a:srgbClr val="233971"/>
      </a:folHlink>
    </a:clrScheme>
    <a:fontScheme name="EBF">
      <a:majorFont>
        <a:latin typeface="Barlow SemiBold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 EBF_Vorlage.potx" id="{308CA351-F0FB-41C0-8439-555A96C18788}" vid="{7B31779B-EC17-4D62-946B-7CE02ED15C3D}"/>
    </a:ext>
  </a:extLst>
</a:theme>
</file>

<file path=ppt/theme/theme3.xml><?xml version="1.0" encoding="utf-8"?>
<a:theme xmlns:a="http://schemas.openxmlformats.org/drawingml/2006/main" name="Standard Branding Version">
  <a:themeElements>
    <a:clrScheme name="ourpowe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E88300"/>
      </a:accent1>
      <a:accent2>
        <a:srgbClr val="F6CD99"/>
      </a:accent2>
      <a:accent3>
        <a:srgbClr val="007190"/>
      </a:accent3>
      <a:accent4>
        <a:srgbClr val="DDEBEE"/>
      </a:accent4>
      <a:accent5>
        <a:srgbClr val="FFFFFF"/>
      </a:accent5>
      <a:accent6>
        <a:srgbClr val="FFFFFF"/>
      </a:accent6>
      <a:hlink>
        <a:srgbClr val="007190"/>
      </a:hlink>
      <a:folHlink>
        <a:srgbClr val="333333"/>
      </a:folHlink>
    </a:clrScheme>
    <a:fontScheme name="Benutzerdefiniert 3">
      <a:majorFont>
        <a:latin typeface="Maipo Sans Bold"/>
        <a:ea typeface=""/>
        <a:cs typeface=""/>
      </a:majorFont>
      <a:minorFont>
        <a:latin typeface="Maipo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3_OurPower_Powerpoint_Template_klein" id="{39A7529C-F47F-4E0C-A0E1-3791418797A9}" vid="{C2E5CF16-BCD3-4749-BC59-C1D32F1B2BEF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301</Words>
  <Application>Microsoft Office PowerPoint</Application>
  <PresentationFormat>Benutzerdefiniert</PresentationFormat>
  <Paragraphs>56</Paragraphs>
  <Slides>13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13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13</vt:i4>
      </vt:variant>
    </vt:vector>
  </HeadingPairs>
  <TitlesOfParts>
    <vt:vector size="29" baseType="lpstr">
      <vt:lpstr>Aptos</vt:lpstr>
      <vt:lpstr>Arial</vt:lpstr>
      <vt:lpstr>Barlow SemiBold</vt:lpstr>
      <vt:lpstr>Gilroy Heavy</vt:lpstr>
      <vt:lpstr>Maipo Sans</vt:lpstr>
      <vt:lpstr>Maipo Sans SemiBold</vt:lpstr>
      <vt:lpstr>Maipo Sans SemiBold Italic</vt:lpstr>
      <vt:lpstr>Oswald Bold</vt:lpstr>
      <vt:lpstr>Poppins</vt:lpstr>
      <vt:lpstr>Raleway</vt:lpstr>
      <vt:lpstr>Roboto</vt:lpstr>
      <vt:lpstr>Roboto Light</vt:lpstr>
      <vt:lpstr>Wingdings</vt:lpstr>
      <vt:lpstr>Office</vt:lpstr>
      <vt:lpstr>1_EBF - Energiebezirk Freistadt</vt:lpstr>
      <vt:lpstr>Standard Branding Version</vt:lpstr>
      <vt:lpstr>UNSERE ENERGIE GEMEINSAM  MEHR ERREICHEN </vt:lpstr>
      <vt:lpstr>PowerPoint-Präsentation</vt:lpstr>
      <vt:lpstr>Unser AUFSICHTSRAT</vt:lpstr>
      <vt:lpstr>PowerPoint-Präsentation</vt:lpstr>
      <vt:lpstr>WARUM WIR ÜBER LÄNGERE ZEITRÄUME DENKEN UND HANDELN</vt:lpstr>
      <vt:lpstr>→ UNSERE ZIELE</vt:lpstr>
      <vt:lpstr>STARKE GEMEINDEN FÜR UNABHÄNGIGE ENERGIE</vt:lpstr>
      <vt:lpstr>GEMEINDEN ALS VORBILDER</vt:lpstr>
      <vt:lpstr>UNSER GENOSSENSCHAFTSMODELL</vt:lpstr>
      <vt:lpstr>WIE WIR ALS VORREITER MUTIG  UNSERE ZUKUNFT GESTALTEN</vt:lpstr>
      <vt:lpstr>UNSERE HANDLUNGSFELDER</vt:lpstr>
      <vt:lpstr>UNSERE BETEILIGUNGSANGEBOTE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UNSERE ENERGIE GEMEINSAM  MEHR ERREICHEN</dc:title>
  <dc:creator>SK</dc:creator>
  <cp:lastModifiedBy>Simon Klambauer</cp:lastModifiedBy>
  <cp:revision>45</cp:revision>
  <cp:lastPrinted>2025-02-24T13:37:22Z</cp:lastPrinted>
  <dcterms:created xsi:type="dcterms:W3CDTF">2024-11-02T19:39:58Z</dcterms:created>
  <dcterms:modified xsi:type="dcterms:W3CDTF">2026-03-06T11:32:51Z</dcterms:modified>
</cp:coreProperties>
</file>